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Montserrat Light"/>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Montserrat Light"/>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Montserrat Light"/>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Montserrat Light"/>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Montserrat Light"/>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Montserrat Light"/>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Montserrat Light"/>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Montserrat Light"/>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Montserrat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7E0D7"/>
          </a:solidFill>
        </a:fill>
      </a:tcStyle>
    </a:wholeTbl>
    <a:band2H>
      <a:tcTxStyle b="def" i="def"/>
      <a:tcStyle>
        <a:tcBdr/>
        <a:fill>
          <a:solidFill>
            <a:srgbClr val="F3F0EC"/>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CECC"/>
          </a:solidFill>
        </a:fill>
      </a:tcStyle>
    </a:wholeTbl>
    <a:band2H>
      <a:tcTxStyle b="def" i="def"/>
      <a:tcStyle>
        <a:tcBdr/>
        <a:fill>
          <a:solidFill>
            <a:srgbClr val="E8E8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2" name="Shape 92"/>
          <p:cNvSpPr/>
          <p:nvPr>
            <p:ph type="sldImg"/>
          </p:nvPr>
        </p:nvSpPr>
        <p:spPr>
          <a:xfrm>
            <a:off x="1143000" y="685800"/>
            <a:ext cx="4572000" cy="3429000"/>
          </a:xfrm>
          <a:prstGeom prst="rect">
            <a:avLst/>
          </a:prstGeom>
        </p:spPr>
        <p:txBody>
          <a:bodyPr/>
          <a:lstStyle/>
          <a:p>
            <a:pPr/>
          </a:p>
        </p:txBody>
      </p:sp>
      <p:sp>
        <p:nvSpPr>
          <p:cNvPr id="93" name="Shape 9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Montserrat Light"/>
      </a:defRPr>
    </a:lvl1pPr>
    <a:lvl2pPr indent="228600" latinLnBrk="0">
      <a:defRPr sz="1200">
        <a:latin typeface="+mj-lt"/>
        <a:ea typeface="+mj-ea"/>
        <a:cs typeface="+mj-cs"/>
        <a:sym typeface="Montserrat Light"/>
      </a:defRPr>
    </a:lvl2pPr>
    <a:lvl3pPr indent="457200" latinLnBrk="0">
      <a:defRPr sz="1200">
        <a:latin typeface="+mj-lt"/>
        <a:ea typeface="+mj-ea"/>
        <a:cs typeface="+mj-cs"/>
        <a:sym typeface="Montserrat Light"/>
      </a:defRPr>
    </a:lvl3pPr>
    <a:lvl4pPr indent="685800" latinLnBrk="0">
      <a:defRPr sz="1200">
        <a:latin typeface="+mj-lt"/>
        <a:ea typeface="+mj-ea"/>
        <a:cs typeface="+mj-cs"/>
        <a:sym typeface="Montserrat Light"/>
      </a:defRPr>
    </a:lvl4pPr>
    <a:lvl5pPr indent="914400" latinLnBrk="0">
      <a:defRPr sz="1200">
        <a:latin typeface="+mj-lt"/>
        <a:ea typeface="+mj-ea"/>
        <a:cs typeface="+mj-cs"/>
        <a:sym typeface="Montserrat Light"/>
      </a:defRPr>
    </a:lvl5pPr>
    <a:lvl6pPr indent="1143000" latinLnBrk="0">
      <a:defRPr sz="1200">
        <a:latin typeface="+mj-lt"/>
        <a:ea typeface="+mj-ea"/>
        <a:cs typeface="+mj-cs"/>
        <a:sym typeface="Montserrat Light"/>
      </a:defRPr>
    </a:lvl6pPr>
    <a:lvl7pPr indent="1371600" latinLnBrk="0">
      <a:defRPr sz="1200">
        <a:latin typeface="+mj-lt"/>
        <a:ea typeface="+mj-ea"/>
        <a:cs typeface="+mj-cs"/>
        <a:sym typeface="Montserrat Light"/>
      </a:defRPr>
    </a:lvl7pPr>
    <a:lvl8pPr indent="1600200" latinLnBrk="0">
      <a:defRPr sz="1200">
        <a:latin typeface="+mj-lt"/>
        <a:ea typeface="+mj-ea"/>
        <a:cs typeface="+mj-cs"/>
        <a:sym typeface="Montserrat Light"/>
      </a:defRPr>
    </a:lvl8pPr>
    <a:lvl9pPr indent="1828800" latinLnBrk="0">
      <a:defRPr sz="1200">
        <a:latin typeface="+mj-lt"/>
        <a:ea typeface="+mj-ea"/>
        <a:cs typeface="+mj-cs"/>
        <a:sym typeface="Montserrat Light"/>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spTree>
      <p:nvGrpSpPr>
        <p:cNvPr id="1" name=""/>
        <p:cNvGrpSpPr/>
        <p:nvPr/>
      </p:nvGrpSpPr>
      <p:grpSpPr>
        <a:xfrm>
          <a:off x="0" y="0"/>
          <a:ext cx="0" cy="0"/>
          <a:chOff x="0" y="0"/>
          <a:chExt cx="0" cy="0"/>
        </a:xfrm>
      </p:grpSpPr>
      <p:sp>
        <p:nvSpPr>
          <p:cNvPr id="12"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sp>
        <p:nvSpPr>
          <p:cNvPr id="19" name="Numéro de diapositive"/>
          <p:cNvSpPr txBox="1"/>
          <p:nvPr>
            <p:ph type="sldNum" sz="quarter" idx="2"/>
          </p:nvPr>
        </p:nvSpPr>
        <p:spPr>
          <a:xfrm>
            <a:off x="8479538" y="6215381"/>
            <a:ext cx="258063" cy="281939"/>
          </a:xfrm>
          <a:prstGeom prst="rect">
            <a:avLst/>
          </a:prstGeom>
        </p:spPr>
        <p:txBody>
          <a:bodyPr anchor="ctr"/>
          <a:lstStyle>
            <a:lvl1pPr algn="r">
              <a:defRPr>
                <a:solidFill>
                  <a:srgbClr val="888888"/>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ustom Layout">
    <p:spTree>
      <p:nvGrpSpPr>
        <p:cNvPr id="1" name=""/>
        <p:cNvGrpSpPr/>
        <p:nvPr/>
      </p:nvGrpSpPr>
      <p:grpSpPr>
        <a:xfrm>
          <a:off x="0" y="0"/>
          <a:ext cx="0" cy="0"/>
          <a:chOff x="0" y="0"/>
          <a:chExt cx="0" cy="0"/>
        </a:xfrm>
      </p:grpSpPr>
      <p:sp>
        <p:nvSpPr>
          <p:cNvPr id="26" name="Image"/>
          <p:cNvSpPr/>
          <p:nvPr>
            <p:ph type="pic" idx="21"/>
          </p:nvPr>
        </p:nvSpPr>
        <p:spPr>
          <a:xfrm>
            <a:off x="-2" y="0"/>
            <a:ext cx="12192002" cy="6858001"/>
          </a:xfrm>
          <a:prstGeom prst="rect">
            <a:avLst/>
          </a:prstGeom>
        </p:spPr>
        <p:txBody>
          <a:bodyPr lIns="91439" tIns="45719" rIns="91439" bIns="45719">
            <a:noAutofit/>
          </a:bodyPr>
          <a:lstStyle/>
          <a:p>
            <a:pPr/>
          </a:p>
        </p:txBody>
      </p:sp>
      <p:sp>
        <p:nvSpPr>
          <p:cNvPr id="27" name="Numéro de diapositive"/>
          <p:cNvSpPr txBox="1"/>
          <p:nvPr>
            <p:ph type="sldNum" sz="quarter" idx="2"/>
          </p:nvPr>
        </p:nvSpPr>
        <p:spPr>
          <a:xfrm>
            <a:off x="8479538" y="6215381"/>
            <a:ext cx="258063" cy="281939"/>
          </a:xfrm>
          <a:prstGeom prst="rect">
            <a:avLst/>
          </a:prstGeom>
        </p:spPr>
        <p:txBody>
          <a:bodyPr anchor="ctr"/>
          <a:lstStyle>
            <a:lvl1pPr algn="r">
              <a:defRPr>
                <a:solidFill>
                  <a:srgbClr val="888888"/>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_Custom Layout">
    <p:bg>
      <p:bgPr>
        <a:solidFill>
          <a:srgbClr val="1B1B1B"/>
        </a:solidFill>
      </p:bgPr>
    </p:bg>
    <p:spTree>
      <p:nvGrpSpPr>
        <p:cNvPr id="1" name=""/>
        <p:cNvGrpSpPr/>
        <p:nvPr/>
      </p:nvGrpSpPr>
      <p:grpSpPr>
        <a:xfrm>
          <a:off x="0" y="0"/>
          <a:ext cx="0" cy="0"/>
          <a:chOff x="0" y="0"/>
          <a:chExt cx="0" cy="0"/>
        </a:xfrm>
      </p:grpSpPr>
      <p:sp>
        <p:nvSpPr>
          <p:cNvPr id="34" name="Image"/>
          <p:cNvSpPr/>
          <p:nvPr>
            <p:ph type="pic" idx="21"/>
          </p:nvPr>
        </p:nvSpPr>
        <p:spPr>
          <a:xfrm>
            <a:off x="-2" y="0"/>
            <a:ext cx="6096003" cy="6858001"/>
          </a:xfrm>
          <a:prstGeom prst="rect">
            <a:avLst/>
          </a:prstGeom>
        </p:spPr>
        <p:txBody>
          <a:bodyPr lIns="91439" tIns="45719" rIns="91439" bIns="45719">
            <a:noAutofit/>
          </a:bodyPr>
          <a:lstStyle/>
          <a:p>
            <a:pPr/>
          </a:p>
        </p:txBody>
      </p:sp>
      <p:sp>
        <p:nvSpPr>
          <p:cNvPr id="35" name="LA MARCHE DE LA TERREUR"/>
          <p:cNvSpPr txBox="1"/>
          <p:nvPr/>
        </p:nvSpPr>
        <p:spPr>
          <a:xfrm>
            <a:off x="7438577" y="6361985"/>
            <a:ext cx="3569334" cy="2565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pc="500" sz="1000">
                <a:solidFill>
                  <a:srgbClr val="C0C0C0"/>
                </a:solidFill>
                <a:latin typeface="Montserrat Bold"/>
                <a:ea typeface="Montserrat Bold"/>
                <a:cs typeface="Montserrat Bold"/>
                <a:sym typeface="Montserrat Bold"/>
              </a:defRPr>
            </a:lvl1pPr>
          </a:lstStyle>
          <a:p>
            <a:pPr/>
            <a:r>
              <a:t>LA MARCHE DE LA TERREUR </a:t>
            </a:r>
          </a:p>
        </p:txBody>
      </p:sp>
      <p:sp>
        <p:nvSpPr>
          <p:cNvPr id="36"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2_Custom Layout">
    <p:spTree>
      <p:nvGrpSpPr>
        <p:cNvPr id="1" name=""/>
        <p:cNvGrpSpPr/>
        <p:nvPr/>
      </p:nvGrpSpPr>
      <p:grpSpPr>
        <a:xfrm>
          <a:off x="0" y="0"/>
          <a:ext cx="0" cy="0"/>
          <a:chOff x="0" y="0"/>
          <a:chExt cx="0" cy="0"/>
        </a:xfrm>
      </p:grpSpPr>
      <p:sp>
        <p:nvSpPr>
          <p:cNvPr id="43" name="Image"/>
          <p:cNvSpPr/>
          <p:nvPr>
            <p:ph type="pic" idx="21"/>
          </p:nvPr>
        </p:nvSpPr>
        <p:spPr>
          <a:xfrm>
            <a:off x="6096000" y="0"/>
            <a:ext cx="6096000" cy="6858001"/>
          </a:xfrm>
          <a:prstGeom prst="rect">
            <a:avLst/>
          </a:prstGeom>
        </p:spPr>
        <p:txBody>
          <a:bodyPr lIns="91439" tIns="45719" rIns="91439" bIns="45719">
            <a:noAutofit/>
          </a:bodyPr>
          <a:lstStyle/>
          <a:p>
            <a:pPr/>
          </a:p>
        </p:txBody>
      </p:sp>
      <p:sp>
        <p:nvSpPr>
          <p:cNvPr id="44" name="Numéro de diapositive"/>
          <p:cNvSpPr txBox="1"/>
          <p:nvPr>
            <p:ph type="sldNum" sz="quarter" idx="2"/>
          </p:nvPr>
        </p:nvSpPr>
        <p:spPr>
          <a:xfrm>
            <a:off x="8479538" y="6215381"/>
            <a:ext cx="258063" cy="281939"/>
          </a:xfrm>
          <a:prstGeom prst="rect">
            <a:avLst/>
          </a:prstGeom>
        </p:spPr>
        <p:txBody>
          <a:bodyPr anchor="ctr"/>
          <a:lstStyle>
            <a:lvl1pPr algn="r">
              <a:defRPr>
                <a:solidFill>
                  <a:srgbClr val="888888"/>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3_Custom Layout">
    <p:spTree>
      <p:nvGrpSpPr>
        <p:cNvPr id="1" name=""/>
        <p:cNvGrpSpPr/>
        <p:nvPr/>
      </p:nvGrpSpPr>
      <p:grpSpPr>
        <a:xfrm>
          <a:off x="0" y="0"/>
          <a:ext cx="0" cy="0"/>
          <a:chOff x="0" y="0"/>
          <a:chExt cx="0" cy="0"/>
        </a:xfrm>
      </p:grpSpPr>
      <p:sp>
        <p:nvSpPr>
          <p:cNvPr id="51" name="Image"/>
          <p:cNvSpPr/>
          <p:nvPr>
            <p:ph type="pic" sz="half" idx="21"/>
          </p:nvPr>
        </p:nvSpPr>
        <p:spPr>
          <a:xfrm>
            <a:off x="-2" y="-2"/>
            <a:ext cx="6096003" cy="3429000"/>
          </a:xfrm>
          <a:prstGeom prst="rect">
            <a:avLst/>
          </a:prstGeom>
        </p:spPr>
        <p:txBody>
          <a:bodyPr lIns="91439" tIns="45719" rIns="91439" bIns="45719">
            <a:noAutofit/>
          </a:bodyPr>
          <a:lstStyle/>
          <a:p>
            <a:pPr/>
          </a:p>
        </p:txBody>
      </p:sp>
      <p:sp>
        <p:nvSpPr>
          <p:cNvPr id="52" name="Image"/>
          <p:cNvSpPr/>
          <p:nvPr>
            <p:ph type="pic" sz="half" idx="22"/>
          </p:nvPr>
        </p:nvSpPr>
        <p:spPr>
          <a:xfrm>
            <a:off x="6096000" y="-2"/>
            <a:ext cx="6096000" cy="3429000"/>
          </a:xfrm>
          <a:prstGeom prst="rect">
            <a:avLst/>
          </a:prstGeom>
        </p:spPr>
        <p:txBody>
          <a:bodyPr lIns="91439" tIns="45719" rIns="91439" bIns="45719">
            <a:noAutofit/>
          </a:bodyPr>
          <a:lstStyle/>
          <a:p>
            <a:pPr/>
          </a:p>
        </p:txBody>
      </p:sp>
      <p:sp>
        <p:nvSpPr>
          <p:cNvPr id="53" name="Image"/>
          <p:cNvSpPr/>
          <p:nvPr>
            <p:ph type="pic" sz="half" idx="23"/>
          </p:nvPr>
        </p:nvSpPr>
        <p:spPr>
          <a:xfrm>
            <a:off x="-2" y="3429001"/>
            <a:ext cx="6096003" cy="3428999"/>
          </a:xfrm>
          <a:prstGeom prst="rect">
            <a:avLst/>
          </a:prstGeom>
        </p:spPr>
        <p:txBody>
          <a:bodyPr lIns="91439" tIns="45719" rIns="91439" bIns="45719">
            <a:noAutofit/>
          </a:bodyPr>
          <a:lstStyle/>
          <a:p>
            <a:pPr/>
          </a:p>
        </p:txBody>
      </p:sp>
      <p:sp>
        <p:nvSpPr>
          <p:cNvPr id="54" name="LA MARCHE DE LA TERREUR"/>
          <p:cNvSpPr txBox="1"/>
          <p:nvPr/>
        </p:nvSpPr>
        <p:spPr>
          <a:xfrm>
            <a:off x="7522726" y="6361985"/>
            <a:ext cx="3469893" cy="2565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pc="500" sz="1000">
                <a:solidFill>
                  <a:srgbClr val="C0C0C0"/>
                </a:solidFill>
                <a:latin typeface="Montserrat Bold"/>
                <a:ea typeface="Montserrat Bold"/>
                <a:cs typeface="Montserrat Bold"/>
                <a:sym typeface="Montserrat Bold"/>
              </a:defRPr>
            </a:lvl1pPr>
          </a:lstStyle>
          <a:p>
            <a:pPr/>
            <a:r>
              <a:t>LA MARCHE DE LA TERREUR</a:t>
            </a:r>
          </a:p>
        </p:txBody>
      </p:sp>
      <p:sp>
        <p:nvSpPr>
          <p:cNvPr id="55"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4_Custom Layout">
    <p:spTree>
      <p:nvGrpSpPr>
        <p:cNvPr id="1" name=""/>
        <p:cNvGrpSpPr/>
        <p:nvPr/>
      </p:nvGrpSpPr>
      <p:grpSpPr>
        <a:xfrm>
          <a:off x="0" y="0"/>
          <a:ext cx="0" cy="0"/>
          <a:chOff x="0" y="0"/>
          <a:chExt cx="0" cy="0"/>
        </a:xfrm>
      </p:grpSpPr>
      <p:sp>
        <p:nvSpPr>
          <p:cNvPr id="62" name="Image"/>
          <p:cNvSpPr/>
          <p:nvPr>
            <p:ph type="pic" sz="quarter" idx="21"/>
          </p:nvPr>
        </p:nvSpPr>
        <p:spPr>
          <a:xfrm>
            <a:off x="1253744" y="2036620"/>
            <a:ext cx="2295761" cy="2674574"/>
          </a:xfrm>
          <a:prstGeom prst="rect">
            <a:avLst/>
          </a:prstGeom>
        </p:spPr>
        <p:txBody>
          <a:bodyPr lIns="91439" tIns="45719" rIns="91439" bIns="45719">
            <a:noAutofit/>
          </a:bodyPr>
          <a:lstStyle/>
          <a:p>
            <a:pPr/>
          </a:p>
        </p:txBody>
      </p:sp>
      <p:sp>
        <p:nvSpPr>
          <p:cNvPr id="63" name="Image"/>
          <p:cNvSpPr/>
          <p:nvPr>
            <p:ph type="pic" sz="quarter" idx="22"/>
          </p:nvPr>
        </p:nvSpPr>
        <p:spPr>
          <a:xfrm>
            <a:off x="4948120" y="2036620"/>
            <a:ext cx="2295761" cy="2674574"/>
          </a:xfrm>
          <a:prstGeom prst="rect">
            <a:avLst/>
          </a:prstGeom>
        </p:spPr>
        <p:txBody>
          <a:bodyPr lIns="91439" tIns="45719" rIns="91439" bIns="45719">
            <a:noAutofit/>
          </a:bodyPr>
          <a:lstStyle/>
          <a:p>
            <a:pPr/>
          </a:p>
        </p:txBody>
      </p:sp>
      <p:sp>
        <p:nvSpPr>
          <p:cNvPr id="64" name="Image"/>
          <p:cNvSpPr/>
          <p:nvPr>
            <p:ph type="pic" sz="quarter" idx="23"/>
          </p:nvPr>
        </p:nvSpPr>
        <p:spPr>
          <a:xfrm>
            <a:off x="8676892" y="2036620"/>
            <a:ext cx="2295761" cy="2674574"/>
          </a:xfrm>
          <a:prstGeom prst="rect">
            <a:avLst/>
          </a:prstGeom>
        </p:spPr>
        <p:txBody>
          <a:bodyPr lIns="91439" tIns="45719" rIns="91439" bIns="45719">
            <a:noAutofit/>
          </a:bodyPr>
          <a:lstStyle/>
          <a:p>
            <a:pPr/>
          </a:p>
        </p:txBody>
      </p:sp>
      <p:sp>
        <p:nvSpPr>
          <p:cNvPr id="65" name="LA MARCHE DE LA TERREUR"/>
          <p:cNvSpPr txBox="1"/>
          <p:nvPr/>
        </p:nvSpPr>
        <p:spPr>
          <a:xfrm>
            <a:off x="7439277" y="6463122"/>
            <a:ext cx="3569334" cy="2565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pc="500" sz="1000">
                <a:solidFill>
                  <a:srgbClr val="C0C0C0"/>
                </a:solidFill>
                <a:latin typeface="Montserrat Bold"/>
                <a:ea typeface="Montserrat Bold"/>
                <a:cs typeface="Montserrat Bold"/>
                <a:sym typeface="Montserrat Bold"/>
              </a:defRPr>
            </a:lvl1pPr>
          </a:lstStyle>
          <a:p>
            <a:pPr/>
            <a:r>
              <a:t>LA MARCHE DE LA TERREUR </a:t>
            </a:r>
          </a:p>
        </p:txBody>
      </p:sp>
      <p:sp>
        <p:nvSpPr>
          <p:cNvPr id="66"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5_Custom Layout">
    <p:spTree>
      <p:nvGrpSpPr>
        <p:cNvPr id="1" name=""/>
        <p:cNvGrpSpPr/>
        <p:nvPr/>
      </p:nvGrpSpPr>
      <p:grpSpPr>
        <a:xfrm>
          <a:off x="0" y="0"/>
          <a:ext cx="0" cy="0"/>
          <a:chOff x="0" y="0"/>
          <a:chExt cx="0" cy="0"/>
        </a:xfrm>
      </p:grpSpPr>
      <p:sp>
        <p:nvSpPr>
          <p:cNvPr id="73" name="Image"/>
          <p:cNvSpPr/>
          <p:nvPr>
            <p:ph type="pic" sz="quarter" idx="21"/>
          </p:nvPr>
        </p:nvSpPr>
        <p:spPr>
          <a:xfrm>
            <a:off x="1528192" y="2799932"/>
            <a:ext cx="3477416" cy="2310378"/>
          </a:xfrm>
          <a:prstGeom prst="rect">
            <a:avLst/>
          </a:prstGeom>
        </p:spPr>
        <p:txBody>
          <a:bodyPr lIns="91439" tIns="45719" rIns="91439" bIns="45719">
            <a:noAutofit/>
          </a:bodyPr>
          <a:lstStyle/>
          <a:p>
            <a:pPr/>
          </a:p>
        </p:txBody>
      </p:sp>
      <p:sp>
        <p:nvSpPr>
          <p:cNvPr id="74" name="Image"/>
          <p:cNvSpPr/>
          <p:nvPr>
            <p:ph type="pic" sz="quarter" idx="22"/>
          </p:nvPr>
        </p:nvSpPr>
        <p:spPr>
          <a:xfrm>
            <a:off x="6993666" y="2799932"/>
            <a:ext cx="3692815" cy="2310378"/>
          </a:xfrm>
          <a:prstGeom prst="rect">
            <a:avLst/>
          </a:prstGeom>
        </p:spPr>
        <p:txBody>
          <a:bodyPr lIns="91439" tIns="45719" rIns="91439" bIns="45719">
            <a:noAutofit/>
          </a:bodyPr>
          <a:lstStyle/>
          <a:p>
            <a:pPr/>
          </a:p>
        </p:txBody>
      </p:sp>
      <p:sp>
        <p:nvSpPr>
          <p:cNvPr id="75" name="MINIMA"/>
          <p:cNvSpPr txBox="1"/>
          <p:nvPr/>
        </p:nvSpPr>
        <p:spPr>
          <a:xfrm>
            <a:off x="9633398" y="6349285"/>
            <a:ext cx="1192275" cy="2819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pc="600" sz="1200">
                <a:solidFill>
                  <a:srgbClr val="C0C0C0"/>
                </a:solidFill>
                <a:latin typeface="Montserrat Bold"/>
                <a:ea typeface="Montserrat Bold"/>
                <a:cs typeface="Montserrat Bold"/>
                <a:sym typeface="Montserrat Bold"/>
              </a:defRPr>
            </a:lvl1pPr>
          </a:lstStyle>
          <a:p>
            <a:pPr/>
            <a:r>
              <a:t>MINIMA</a:t>
            </a:r>
          </a:p>
        </p:txBody>
      </p:sp>
      <p:sp>
        <p:nvSpPr>
          <p:cNvPr id="76" name="Image"/>
          <p:cNvSpPr/>
          <p:nvPr>
            <p:ph type="pic" sz="quarter" idx="23"/>
          </p:nvPr>
        </p:nvSpPr>
        <p:spPr>
          <a:xfrm>
            <a:off x="3782690" y="2471329"/>
            <a:ext cx="4655202" cy="2912487"/>
          </a:xfrm>
          <a:prstGeom prst="rect">
            <a:avLst/>
          </a:prstGeom>
        </p:spPr>
        <p:txBody>
          <a:bodyPr lIns="91439" tIns="45719" rIns="91439" bIns="45719">
            <a:noAutofit/>
          </a:bodyPr>
          <a:lstStyle/>
          <a:p>
            <a:pPr/>
          </a:p>
        </p:txBody>
      </p:sp>
      <p:sp>
        <p:nvSpPr>
          <p:cNvPr id="77"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6_Custom Layout">
    <p:spTree>
      <p:nvGrpSpPr>
        <p:cNvPr id="1" name=""/>
        <p:cNvGrpSpPr/>
        <p:nvPr/>
      </p:nvGrpSpPr>
      <p:grpSpPr>
        <a:xfrm>
          <a:off x="0" y="0"/>
          <a:ext cx="0" cy="0"/>
          <a:chOff x="0" y="0"/>
          <a:chExt cx="0" cy="0"/>
        </a:xfrm>
      </p:grpSpPr>
      <p:sp>
        <p:nvSpPr>
          <p:cNvPr id="84" name="Image"/>
          <p:cNvSpPr/>
          <p:nvPr>
            <p:ph type="pic" sz="quarter" idx="21"/>
          </p:nvPr>
        </p:nvSpPr>
        <p:spPr>
          <a:xfrm>
            <a:off x="5112224" y="2378372"/>
            <a:ext cx="1962137" cy="3473465"/>
          </a:xfrm>
          <a:prstGeom prst="rect">
            <a:avLst/>
          </a:prstGeom>
        </p:spPr>
        <p:txBody>
          <a:bodyPr lIns="91439" tIns="45719" rIns="91439" bIns="45719">
            <a:noAutofit/>
          </a:bodyPr>
          <a:lstStyle/>
          <a:p>
            <a:pPr/>
          </a:p>
        </p:txBody>
      </p:sp>
      <p:sp>
        <p:nvSpPr>
          <p:cNvPr id="85" name="MINIMA"/>
          <p:cNvSpPr txBox="1"/>
          <p:nvPr/>
        </p:nvSpPr>
        <p:spPr>
          <a:xfrm>
            <a:off x="9633398" y="6349285"/>
            <a:ext cx="1192275" cy="2819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pc="600" sz="1200">
                <a:solidFill>
                  <a:srgbClr val="C0C0C0"/>
                </a:solidFill>
                <a:latin typeface="Montserrat Bold"/>
                <a:ea typeface="Montserrat Bold"/>
                <a:cs typeface="Montserrat Bold"/>
                <a:sym typeface="Montserrat Bold"/>
              </a:defRPr>
            </a:lvl1pPr>
          </a:lstStyle>
          <a:p>
            <a:pPr/>
            <a:r>
              <a:t>MINIMA</a:t>
            </a:r>
          </a:p>
        </p:txBody>
      </p:sp>
      <p:sp>
        <p:nvSpPr>
          <p:cNvPr id="86"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LA MARCHE DE LA TERREUR"/>
          <p:cNvSpPr txBox="1"/>
          <p:nvPr/>
        </p:nvSpPr>
        <p:spPr>
          <a:xfrm>
            <a:off x="7427821" y="6361985"/>
            <a:ext cx="3569334" cy="2565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pc="500" sz="1000">
                <a:solidFill>
                  <a:srgbClr val="C0C0C0"/>
                </a:solidFill>
                <a:latin typeface="Montserrat Bold"/>
                <a:ea typeface="Montserrat Bold"/>
                <a:cs typeface="Montserrat Bold"/>
                <a:sym typeface="Montserrat Bold"/>
              </a:defRPr>
            </a:lvl1pPr>
          </a:lstStyle>
          <a:p>
            <a:pPr/>
            <a:r>
              <a:t>LA MARCHE DE LA TERREUR </a:t>
            </a:r>
          </a:p>
        </p:txBody>
      </p:sp>
      <p:sp>
        <p:nvSpPr>
          <p:cNvPr id="3" name="Texte du titre"/>
          <p:cNvSpPr txBox="1"/>
          <p:nvPr>
            <p:ph type="title"/>
          </p:nvPr>
        </p:nvSpPr>
        <p:spPr>
          <a:xfrm>
            <a:off x="1826683" y="769937"/>
            <a:ext cx="9753601" cy="16684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r>
              <a:t>Texte du titre</a:t>
            </a:r>
          </a:p>
        </p:txBody>
      </p:sp>
      <p:sp>
        <p:nvSpPr>
          <p:cNvPr id="4" name="Texte niveau 1…"/>
          <p:cNvSpPr txBox="1"/>
          <p:nvPr>
            <p:ph type="body" idx="1"/>
          </p:nvPr>
        </p:nvSpPr>
        <p:spPr>
          <a:xfrm>
            <a:off x="6805083" y="2438400"/>
            <a:ext cx="4775201" cy="441960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Texte niveau 1</a:t>
            </a:r>
          </a:p>
          <a:p>
            <a:pPr lvl="1"/>
            <a:r>
              <a:t>Texte niveau 2</a:t>
            </a:r>
          </a:p>
          <a:p>
            <a:pPr lvl="2"/>
            <a:r>
              <a:t>Texte niveau 3</a:t>
            </a:r>
          </a:p>
          <a:p>
            <a:pPr lvl="3"/>
            <a:r>
              <a:t>Texte niveau 4</a:t>
            </a:r>
          </a:p>
          <a:p>
            <a:pPr lvl="4"/>
            <a:r>
              <a:t>Texte niveau 5</a:t>
            </a:r>
          </a:p>
        </p:txBody>
      </p:sp>
      <p:sp>
        <p:nvSpPr>
          <p:cNvPr id="5" name="Numéro de diapositive"/>
          <p:cNvSpPr txBox="1"/>
          <p:nvPr>
            <p:ph type="sldNum" sz="quarter" idx="2"/>
          </p:nvPr>
        </p:nvSpPr>
        <p:spPr>
          <a:xfrm>
            <a:off x="10972489" y="6349284"/>
            <a:ext cx="258063" cy="281939"/>
          </a:xfrm>
          <a:prstGeom prst="rect">
            <a:avLst/>
          </a:prstGeom>
          <a:ln w="12700">
            <a:miter lim="400000"/>
          </a:ln>
        </p:spPr>
        <p:txBody>
          <a:bodyPr wrap="none" lIns="45718" tIns="45718" rIns="45718" bIns="45718">
            <a:spAutoFit/>
          </a:bodyPr>
          <a:lstStyle>
            <a:lvl1pPr>
              <a:defRPr sz="1200">
                <a:solidFill>
                  <a:srgbClr val="C0C0C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Montserrat Regular"/>
          <a:ea typeface="Montserrat Regular"/>
          <a:cs typeface="Montserrat Regular"/>
          <a:sym typeface="Montserrat Regular"/>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Montserrat Regular"/>
          <a:ea typeface="Montserrat Regular"/>
          <a:cs typeface="Montserrat Regular"/>
          <a:sym typeface="Montserrat Regular"/>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Montserrat Regular"/>
          <a:ea typeface="Montserrat Regular"/>
          <a:cs typeface="Montserrat Regular"/>
          <a:sym typeface="Montserrat Regular"/>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Montserrat Regular"/>
          <a:ea typeface="Montserrat Regular"/>
          <a:cs typeface="Montserrat Regular"/>
          <a:sym typeface="Montserrat Regular"/>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Montserrat Regular"/>
          <a:ea typeface="Montserrat Regular"/>
          <a:cs typeface="Montserrat Regular"/>
          <a:sym typeface="Montserrat Regular"/>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Montserrat Regular"/>
          <a:ea typeface="Montserrat Regular"/>
          <a:cs typeface="Montserrat Regular"/>
          <a:sym typeface="Montserrat Regular"/>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Montserrat Regular"/>
          <a:ea typeface="Montserrat Regular"/>
          <a:cs typeface="Montserrat Regular"/>
          <a:sym typeface="Montserrat Regular"/>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Montserrat Regular"/>
          <a:ea typeface="Montserrat Regular"/>
          <a:cs typeface="Montserrat Regular"/>
          <a:sym typeface="Montserrat Regular"/>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Montserrat Regular"/>
          <a:ea typeface="Montserrat Regular"/>
          <a:cs typeface="Montserrat Regular"/>
          <a:sym typeface="Montserrat Regular"/>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Montserrat Light"/>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Montserrat Light"/>
        </a:defRPr>
      </a:lvl2pPr>
      <a:lvl3pPr marL="1234438" marR="0" indent="-320038"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Montserrat Light"/>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Montserrat Light"/>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Montserrat Light"/>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Montserrat Light"/>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Montserrat Light"/>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Montserrat Light"/>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Montserrat Light"/>
        </a:defRPr>
      </a:lvl9pPr>
    </p:bodyStyle>
    <p:otherStyle>
      <a:lvl1pPr marL="0" marR="0" indent="0" algn="l"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Montserrat Light"/>
        </a:defRPr>
      </a:lvl1pPr>
      <a:lvl2pPr marL="0" marR="0" indent="0" algn="l"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Montserrat Light"/>
        </a:defRPr>
      </a:lvl2pPr>
      <a:lvl3pPr marL="0" marR="0" indent="0" algn="l"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Montserrat Light"/>
        </a:defRPr>
      </a:lvl3pPr>
      <a:lvl4pPr marL="0" marR="0" indent="0" algn="l"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Montserrat Light"/>
        </a:defRPr>
      </a:lvl4pPr>
      <a:lvl5pPr marL="0" marR="0" indent="0" algn="l"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Montserrat Light"/>
        </a:defRPr>
      </a:lvl5pPr>
      <a:lvl6pPr marL="0" marR="0" indent="0" algn="l"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Montserrat Light"/>
        </a:defRPr>
      </a:lvl6pPr>
      <a:lvl7pPr marL="0" marR="0" indent="0" algn="l"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Montserrat Light"/>
        </a:defRPr>
      </a:lvl7pPr>
      <a:lvl8pPr marL="0" marR="0" indent="0" algn="l"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Montserrat Light"/>
        </a:defRPr>
      </a:lvl8pPr>
      <a:lvl9pPr marL="0" marR="0" indent="0" algn="l"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Montserrat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jpeg"/><Relationship Id="rId3" Type="http://schemas.openxmlformats.org/officeDocument/2006/relationships/hyperlink" Target="https://www.marchedelaterreur.fr" TargetMode="External"/><Relationship Id="rId4" Type="http://schemas.openxmlformats.org/officeDocument/2006/relationships/hyperlink" Target="mailto:contact@marchedelaterreur.fr" TargetMode="External"/><Relationship Id="rId5" Type="http://schemas.openxmlformats.org/officeDocument/2006/relationships/hyperlink" Target="mailto:partenariat@marchedelaterreur.fr" TargetMode="External"/><Relationship Id="rId6" Type="http://schemas.openxmlformats.org/officeDocument/2006/relationships/hyperlink" Target="https://www.facebook.com/villagedesgoublins/" TargetMode="External"/></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jpeg"/><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image" Target="../media/image7.jpeg"/><Relationship Id="rId7" Type="http://schemas.openxmlformats.org/officeDocument/2006/relationships/image" Target="../media/image8.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jpeg"/><Relationship Id="rId3" Type="http://schemas.openxmlformats.org/officeDocument/2006/relationships/image" Target="../media/image10.jpeg"/><Relationship Id="rId4" Type="http://schemas.openxmlformats.org/officeDocument/2006/relationships/image" Target="../media/image11.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5" name="8ED33E5A-87E3-4DD6-BB86-00603C3C251E-L0-001.jpeg" descr="8ED33E5A-87E3-4DD6-BB86-00603C3C251E-L0-001.jpeg"/>
          <p:cNvPicPr>
            <a:picLocks noChangeAspect="1"/>
          </p:cNvPicPr>
          <p:nvPr>
            <p:ph type="pic" idx="21"/>
          </p:nvPr>
        </p:nvPicPr>
        <p:blipFill>
          <a:blip r:embed="rId2">
            <a:extLst/>
          </a:blip>
          <a:srcRect l="0" t="7801" r="0" b="7800"/>
          <a:stretch>
            <a:fillRect/>
          </a:stretch>
        </p:blipFill>
        <p:spPr>
          <a:xfrm>
            <a:off x="-2" y="0"/>
            <a:ext cx="12192002" cy="6858001"/>
          </a:xfrm>
          <a:prstGeom prst="rect">
            <a:avLst/>
          </a:prstGeom>
        </p:spPr>
      </p:pic>
      <p:sp>
        <p:nvSpPr>
          <p:cNvPr id="96" name="DOSSIER DE PRESSE"/>
          <p:cNvSpPr txBox="1"/>
          <p:nvPr/>
        </p:nvSpPr>
        <p:spPr>
          <a:xfrm>
            <a:off x="223508" y="5926740"/>
            <a:ext cx="11744984" cy="3810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ctr">
              <a:defRPr spc="1363" sz="2000">
                <a:solidFill>
                  <a:srgbClr val="FFFFFF"/>
                </a:solidFill>
                <a:latin typeface="Montserrat Medium"/>
                <a:ea typeface="Montserrat Medium"/>
                <a:cs typeface="Montserrat Medium"/>
                <a:sym typeface="Montserrat Medium"/>
              </a:defRPr>
            </a:lvl1pPr>
          </a:lstStyle>
          <a:p>
            <a:pPr/>
            <a:r>
              <a:t>DOSSIER DE PRESSE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96"/>
                                        </p:tgtEl>
                                        <p:attrNameLst>
                                          <p:attrName>style.visibility</p:attrName>
                                        </p:attrNameLst>
                                      </p:cBhvr>
                                      <p:to>
                                        <p:strVal val="visible"/>
                                      </p:to>
                                    </p:set>
                                    <p:anim calcmode="lin" valueType="num">
                                      <p:cBhvr>
                                        <p:cTn id="7" dur="500" fill="hold"/>
                                        <p:tgtEl>
                                          <p:spTgt spid="96"/>
                                        </p:tgtEl>
                                        <p:attrNameLst>
                                          <p:attrName>ppt_x</p:attrName>
                                        </p:attrNameLst>
                                      </p:cBhvr>
                                      <p:tavLst>
                                        <p:tav tm="0">
                                          <p:val>
                                            <p:strVal val="#ppt_x"/>
                                          </p:val>
                                        </p:tav>
                                        <p:tav tm="100000">
                                          <p:val>
                                            <p:strVal val="#ppt_x"/>
                                          </p:val>
                                        </p:tav>
                                      </p:tavLst>
                                    </p:anim>
                                    <p:anim calcmode="lin" valueType="num">
                                      <p:cBhvr>
                                        <p:cTn id="8" dur="500" fill="hold"/>
                                        <p:tgtEl>
                                          <p:spTgt spid="9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6" grpId="1"/>
    </p:bld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3" name="Figure"/>
          <p:cNvSpPr/>
          <p:nvPr/>
        </p:nvSpPr>
        <p:spPr>
          <a:xfrm>
            <a:off x="9437740" y="-12206"/>
            <a:ext cx="5498529" cy="68552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821" y="13203"/>
                </a:moveTo>
                <a:cubicBezTo>
                  <a:pt x="15821" y="13571"/>
                  <a:pt x="15469" y="13882"/>
                  <a:pt x="14976" y="13882"/>
                </a:cubicBezTo>
                <a:cubicBezTo>
                  <a:pt x="10324" y="13882"/>
                  <a:pt x="10324" y="13882"/>
                  <a:pt x="10324" y="13882"/>
                </a:cubicBezTo>
                <a:cubicBezTo>
                  <a:pt x="9831" y="13882"/>
                  <a:pt x="9479" y="13571"/>
                  <a:pt x="9479" y="13203"/>
                </a:cubicBezTo>
                <a:cubicBezTo>
                  <a:pt x="9479" y="9132"/>
                  <a:pt x="9479" y="9132"/>
                  <a:pt x="9479" y="9132"/>
                </a:cubicBezTo>
                <a:cubicBezTo>
                  <a:pt x="9479" y="8764"/>
                  <a:pt x="9831" y="8453"/>
                  <a:pt x="10324" y="8453"/>
                </a:cubicBezTo>
                <a:cubicBezTo>
                  <a:pt x="10782" y="8453"/>
                  <a:pt x="11170" y="8764"/>
                  <a:pt x="11170" y="9132"/>
                </a:cubicBezTo>
                <a:cubicBezTo>
                  <a:pt x="11170" y="12525"/>
                  <a:pt x="11170" y="12525"/>
                  <a:pt x="11170" y="12525"/>
                </a:cubicBezTo>
                <a:cubicBezTo>
                  <a:pt x="14976" y="12525"/>
                  <a:pt x="14976" y="12525"/>
                  <a:pt x="14976" y="12525"/>
                </a:cubicBezTo>
                <a:cubicBezTo>
                  <a:pt x="15469" y="12525"/>
                  <a:pt x="15821" y="12836"/>
                  <a:pt x="15821" y="13203"/>
                </a:cubicBezTo>
                <a:close/>
                <a:moveTo>
                  <a:pt x="21600" y="12920"/>
                </a:moveTo>
                <a:cubicBezTo>
                  <a:pt x="21600" y="17698"/>
                  <a:pt x="16737" y="21600"/>
                  <a:pt x="10782" y="21600"/>
                </a:cubicBezTo>
                <a:cubicBezTo>
                  <a:pt x="4827" y="21600"/>
                  <a:pt x="0" y="17698"/>
                  <a:pt x="0" y="12920"/>
                </a:cubicBezTo>
                <a:cubicBezTo>
                  <a:pt x="0" y="8906"/>
                  <a:pt x="3418" y="5541"/>
                  <a:pt x="8034" y="4552"/>
                </a:cubicBezTo>
                <a:cubicBezTo>
                  <a:pt x="7576" y="4071"/>
                  <a:pt x="7294" y="3477"/>
                  <a:pt x="7294" y="2799"/>
                </a:cubicBezTo>
                <a:cubicBezTo>
                  <a:pt x="7294" y="1244"/>
                  <a:pt x="8844" y="0"/>
                  <a:pt x="10782" y="0"/>
                </a:cubicBezTo>
                <a:cubicBezTo>
                  <a:pt x="12720" y="0"/>
                  <a:pt x="14306" y="1244"/>
                  <a:pt x="14306" y="2799"/>
                </a:cubicBezTo>
                <a:cubicBezTo>
                  <a:pt x="14306" y="3477"/>
                  <a:pt x="14024" y="4071"/>
                  <a:pt x="13531" y="4552"/>
                </a:cubicBezTo>
                <a:cubicBezTo>
                  <a:pt x="15116" y="4891"/>
                  <a:pt x="16561" y="5513"/>
                  <a:pt x="17759" y="6333"/>
                </a:cubicBezTo>
                <a:cubicBezTo>
                  <a:pt x="18323" y="5881"/>
                  <a:pt x="18323" y="5881"/>
                  <a:pt x="18323" y="5881"/>
                </a:cubicBezTo>
                <a:cubicBezTo>
                  <a:pt x="18076" y="5654"/>
                  <a:pt x="18076" y="5654"/>
                  <a:pt x="18076" y="5654"/>
                </a:cubicBezTo>
                <a:cubicBezTo>
                  <a:pt x="17724" y="5400"/>
                  <a:pt x="17724" y="4976"/>
                  <a:pt x="18076" y="4693"/>
                </a:cubicBezTo>
                <a:cubicBezTo>
                  <a:pt x="18393" y="4439"/>
                  <a:pt x="18922" y="4439"/>
                  <a:pt x="19274" y="4693"/>
                </a:cubicBezTo>
                <a:cubicBezTo>
                  <a:pt x="20120" y="5372"/>
                  <a:pt x="20120" y="5372"/>
                  <a:pt x="20120" y="5372"/>
                </a:cubicBezTo>
                <a:cubicBezTo>
                  <a:pt x="20120" y="5372"/>
                  <a:pt x="20120" y="5400"/>
                  <a:pt x="20120" y="5400"/>
                </a:cubicBezTo>
                <a:cubicBezTo>
                  <a:pt x="20120" y="5400"/>
                  <a:pt x="20120" y="5400"/>
                  <a:pt x="20155" y="5400"/>
                </a:cubicBezTo>
                <a:cubicBezTo>
                  <a:pt x="21001" y="6079"/>
                  <a:pt x="21001" y="6079"/>
                  <a:pt x="21001" y="6079"/>
                </a:cubicBezTo>
                <a:cubicBezTo>
                  <a:pt x="21318" y="6361"/>
                  <a:pt x="21318" y="6785"/>
                  <a:pt x="21001" y="7040"/>
                </a:cubicBezTo>
                <a:cubicBezTo>
                  <a:pt x="20825" y="7181"/>
                  <a:pt x="20613" y="7238"/>
                  <a:pt x="20402" y="7238"/>
                </a:cubicBezTo>
                <a:cubicBezTo>
                  <a:pt x="20191" y="7238"/>
                  <a:pt x="19944" y="7181"/>
                  <a:pt x="19803" y="7040"/>
                </a:cubicBezTo>
                <a:cubicBezTo>
                  <a:pt x="19521" y="6842"/>
                  <a:pt x="19521" y="6842"/>
                  <a:pt x="19521" y="6842"/>
                </a:cubicBezTo>
                <a:cubicBezTo>
                  <a:pt x="18957" y="7294"/>
                  <a:pt x="18957" y="7294"/>
                  <a:pt x="18957" y="7294"/>
                </a:cubicBezTo>
                <a:cubicBezTo>
                  <a:pt x="20613" y="8793"/>
                  <a:pt x="21600" y="10772"/>
                  <a:pt x="21600" y="12920"/>
                </a:cubicBezTo>
                <a:close/>
                <a:moveTo>
                  <a:pt x="8985" y="2799"/>
                </a:moveTo>
                <a:cubicBezTo>
                  <a:pt x="8985" y="3619"/>
                  <a:pt x="9796" y="4269"/>
                  <a:pt x="10782" y="4269"/>
                </a:cubicBezTo>
                <a:cubicBezTo>
                  <a:pt x="11804" y="4269"/>
                  <a:pt x="12615" y="3619"/>
                  <a:pt x="12615" y="2799"/>
                </a:cubicBezTo>
                <a:cubicBezTo>
                  <a:pt x="12615" y="2007"/>
                  <a:pt x="11804" y="1357"/>
                  <a:pt x="10782" y="1357"/>
                </a:cubicBezTo>
                <a:cubicBezTo>
                  <a:pt x="9796" y="1357"/>
                  <a:pt x="8985" y="2007"/>
                  <a:pt x="8985" y="2799"/>
                </a:cubicBezTo>
                <a:close/>
                <a:moveTo>
                  <a:pt x="19909" y="12920"/>
                </a:moveTo>
                <a:cubicBezTo>
                  <a:pt x="19909" y="8906"/>
                  <a:pt x="15821" y="5626"/>
                  <a:pt x="10782" y="5626"/>
                </a:cubicBezTo>
                <a:cubicBezTo>
                  <a:pt x="5779" y="5626"/>
                  <a:pt x="1691" y="8906"/>
                  <a:pt x="1691" y="12920"/>
                </a:cubicBezTo>
                <a:cubicBezTo>
                  <a:pt x="1691" y="16963"/>
                  <a:pt x="5779" y="20243"/>
                  <a:pt x="10782" y="20243"/>
                </a:cubicBezTo>
                <a:cubicBezTo>
                  <a:pt x="15821" y="20243"/>
                  <a:pt x="19909" y="16963"/>
                  <a:pt x="19909" y="12920"/>
                </a:cubicBezTo>
                <a:close/>
                <a:moveTo>
                  <a:pt x="18429" y="12723"/>
                </a:moveTo>
                <a:cubicBezTo>
                  <a:pt x="18429" y="16115"/>
                  <a:pt x="15011" y="18858"/>
                  <a:pt x="10782" y="18858"/>
                </a:cubicBezTo>
                <a:cubicBezTo>
                  <a:pt x="6589" y="18858"/>
                  <a:pt x="3171" y="16115"/>
                  <a:pt x="3171" y="12723"/>
                </a:cubicBezTo>
                <a:cubicBezTo>
                  <a:pt x="3171" y="9358"/>
                  <a:pt x="6589" y="6616"/>
                  <a:pt x="10782" y="6616"/>
                </a:cubicBezTo>
                <a:cubicBezTo>
                  <a:pt x="15011" y="6616"/>
                  <a:pt x="18429" y="9358"/>
                  <a:pt x="18429" y="12723"/>
                </a:cubicBezTo>
                <a:close/>
                <a:moveTo>
                  <a:pt x="16737" y="12723"/>
                </a:moveTo>
                <a:cubicBezTo>
                  <a:pt x="16737" y="10121"/>
                  <a:pt x="14059" y="7973"/>
                  <a:pt x="10782" y="7973"/>
                </a:cubicBezTo>
                <a:cubicBezTo>
                  <a:pt x="7505" y="7973"/>
                  <a:pt x="4863" y="10121"/>
                  <a:pt x="4863" y="12723"/>
                </a:cubicBezTo>
                <a:cubicBezTo>
                  <a:pt x="4863" y="15352"/>
                  <a:pt x="7505" y="17501"/>
                  <a:pt x="10782" y="17501"/>
                </a:cubicBezTo>
                <a:cubicBezTo>
                  <a:pt x="14059" y="17501"/>
                  <a:pt x="16737" y="15352"/>
                  <a:pt x="16737" y="12723"/>
                </a:cubicBezTo>
                <a:close/>
              </a:path>
            </a:pathLst>
          </a:custGeom>
          <a:solidFill>
            <a:srgbClr val="000000">
              <a:alpha val="5000"/>
            </a:srgbClr>
          </a:solidFill>
          <a:ln w="12700">
            <a:miter lim="400000"/>
          </a:ln>
        </p:spPr>
        <p:txBody>
          <a:bodyPr lIns="45718" tIns="45718" rIns="45718" bIns="45718"/>
          <a:lstStyle/>
          <a:p>
            <a:pPr/>
          </a:p>
        </p:txBody>
      </p:sp>
      <p:sp>
        <p:nvSpPr>
          <p:cNvPr id="234" name="Figure"/>
          <p:cNvSpPr/>
          <p:nvPr/>
        </p:nvSpPr>
        <p:spPr>
          <a:xfrm>
            <a:off x="-2734274" y="-12206"/>
            <a:ext cx="5498528" cy="68552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821" y="13203"/>
                </a:moveTo>
                <a:cubicBezTo>
                  <a:pt x="15821" y="13571"/>
                  <a:pt x="15469" y="13882"/>
                  <a:pt x="14976" y="13882"/>
                </a:cubicBezTo>
                <a:cubicBezTo>
                  <a:pt x="10324" y="13882"/>
                  <a:pt x="10324" y="13882"/>
                  <a:pt x="10324" y="13882"/>
                </a:cubicBezTo>
                <a:cubicBezTo>
                  <a:pt x="9831" y="13882"/>
                  <a:pt x="9479" y="13571"/>
                  <a:pt x="9479" y="13203"/>
                </a:cubicBezTo>
                <a:cubicBezTo>
                  <a:pt x="9479" y="9132"/>
                  <a:pt x="9479" y="9132"/>
                  <a:pt x="9479" y="9132"/>
                </a:cubicBezTo>
                <a:cubicBezTo>
                  <a:pt x="9479" y="8764"/>
                  <a:pt x="9831" y="8453"/>
                  <a:pt x="10324" y="8453"/>
                </a:cubicBezTo>
                <a:cubicBezTo>
                  <a:pt x="10782" y="8453"/>
                  <a:pt x="11170" y="8764"/>
                  <a:pt x="11170" y="9132"/>
                </a:cubicBezTo>
                <a:cubicBezTo>
                  <a:pt x="11170" y="12525"/>
                  <a:pt x="11170" y="12525"/>
                  <a:pt x="11170" y="12525"/>
                </a:cubicBezTo>
                <a:cubicBezTo>
                  <a:pt x="14976" y="12525"/>
                  <a:pt x="14976" y="12525"/>
                  <a:pt x="14976" y="12525"/>
                </a:cubicBezTo>
                <a:cubicBezTo>
                  <a:pt x="15469" y="12525"/>
                  <a:pt x="15821" y="12836"/>
                  <a:pt x="15821" y="13203"/>
                </a:cubicBezTo>
                <a:close/>
                <a:moveTo>
                  <a:pt x="21600" y="12920"/>
                </a:moveTo>
                <a:cubicBezTo>
                  <a:pt x="21600" y="17698"/>
                  <a:pt x="16737" y="21600"/>
                  <a:pt x="10782" y="21600"/>
                </a:cubicBezTo>
                <a:cubicBezTo>
                  <a:pt x="4827" y="21600"/>
                  <a:pt x="0" y="17698"/>
                  <a:pt x="0" y="12920"/>
                </a:cubicBezTo>
                <a:cubicBezTo>
                  <a:pt x="0" y="8906"/>
                  <a:pt x="3418" y="5541"/>
                  <a:pt x="8034" y="4552"/>
                </a:cubicBezTo>
                <a:cubicBezTo>
                  <a:pt x="7576" y="4071"/>
                  <a:pt x="7294" y="3477"/>
                  <a:pt x="7294" y="2799"/>
                </a:cubicBezTo>
                <a:cubicBezTo>
                  <a:pt x="7294" y="1244"/>
                  <a:pt x="8844" y="0"/>
                  <a:pt x="10782" y="0"/>
                </a:cubicBezTo>
                <a:cubicBezTo>
                  <a:pt x="12720" y="0"/>
                  <a:pt x="14306" y="1244"/>
                  <a:pt x="14306" y="2799"/>
                </a:cubicBezTo>
                <a:cubicBezTo>
                  <a:pt x="14306" y="3477"/>
                  <a:pt x="14024" y="4071"/>
                  <a:pt x="13531" y="4552"/>
                </a:cubicBezTo>
                <a:cubicBezTo>
                  <a:pt x="15116" y="4891"/>
                  <a:pt x="16561" y="5513"/>
                  <a:pt x="17759" y="6333"/>
                </a:cubicBezTo>
                <a:cubicBezTo>
                  <a:pt x="18323" y="5881"/>
                  <a:pt x="18323" y="5881"/>
                  <a:pt x="18323" y="5881"/>
                </a:cubicBezTo>
                <a:cubicBezTo>
                  <a:pt x="18076" y="5654"/>
                  <a:pt x="18076" y="5654"/>
                  <a:pt x="18076" y="5654"/>
                </a:cubicBezTo>
                <a:cubicBezTo>
                  <a:pt x="17724" y="5400"/>
                  <a:pt x="17724" y="4976"/>
                  <a:pt x="18076" y="4693"/>
                </a:cubicBezTo>
                <a:cubicBezTo>
                  <a:pt x="18393" y="4439"/>
                  <a:pt x="18922" y="4439"/>
                  <a:pt x="19274" y="4693"/>
                </a:cubicBezTo>
                <a:cubicBezTo>
                  <a:pt x="20120" y="5372"/>
                  <a:pt x="20120" y="5372"/>
                  <a:pt x="20120" y="5372"/>
                </a:cubicBezTo>
                <a:cubicBezTo>
                  <a:pt x="20120" y="5372"/>
                  <a:pt x="20120" y="5400"/>
                  <a:pt x="20120" y="5400"/>
                </a:cubicBezTo>
                <a:cubicBezTo>
                  <a:pt x="20120" y="5400"/>
                  <a:pt x="20120" y="5400"/>
                  <a:pt x="20155" y="5400"/>
                </a:cubicBezTo>
                <a:cubicBezTo>
                  <a:pt x="21001" y="6079"/>
                  <a:pt x="21001" y="6079"/>
                  <a:pt x="21001" y="6079"/>
                </a:cubicBezTo>
                <a:cubicBezTo>
                  <a:pt x="21318" y="6361"/>
                  <a:pt x="21318" y="6785"/>
                  <a:pt x="21001" y="7040"/>
                </a:cubicBezTo>
                <a:cubicBezTo>
                  <a:pt x="20825" y="7181"/>
                  <a:pt x="20613" y="7238"/>
                  <a:pt x="20402" y="7238"/>
                </a:cubicBezTo>
                <a:cubicBezTo>
                  <a:pt x="20191" y="7238"/>
                  <a:pt x="19944" y="7181"/>
                  <a:pt x="19803" y="7040"/>
                </a:cubicBezTo>
                <a:cubicBezTo>
                  <a:pt x="19521" y="6842"/>
                  <a:pt x="19521" y="6842"/>
                  <a:pt x="19521" y="6842"/>
                </a:cubicBezTo>
                <a:cubicBezTo>
                  <a:pt x="18957" y="7294"/>
                  <a:pt x="18957" y="7294"/>
                  <a:pt x="18957" y="7294"/>
                </a:cubicBezTo>
                <a:cubicBezTo>
                  <a:pt x="20613" y="8793"/>
                  <a:pt x="21600" y="10772"/>
                  <a:pt x="21600" y="12920"/>
                </a:cubicBezTo>
                <a:close/>
                <a:moveTo>
                  <a:pt x="8985" y="2799"/>
                </a:moveTo>
                <a:cubicBezTo>
                  <a:pt x="8985" y="3619"/>
                  <a:pt x="9796" y="4269"/>
                  <a:pt x="10782" y="4269"/>
                </a:cubicBezTo>
                <a:cubicBezTo>
                  <a:pt x="11804" y="4269"/>
                  <a:pt x="12615" y="3619"/>
                  <a:pt x="12615" y="2799"/>
                </a:cubicBezTo>
                <a:cubicBezTo>
                  <a:pt x="12615" y="2007"/>
                  <a:pt x="11804" y="1357"/>
                  <a:pt x="10782" y="1357"/>
                </a:cubicBezTo>
                <a:cubicBezTo>
                  <a:pt x="9796" y="1357"/>
                  <a:pt x="8985" y="2007"/>
                  <a:pt x="8985" y="2799"/>
                </a:cubicBezTo>
                <a:close/>
                <a:moveTo>
                  <a:pt x="19909" y="12920"/>
                </a:moveTo>
                <a:cubicBezTo>
                  <a:pt x="19909" y="8906"/>
                  <a:pt x="15821" y="5626"/>
                  <a:pt x="10782" y="5626"/>
                </a:cubicBezTo>
                <a:cubicBezTo>
                  <a:pt x="5779" y="5626"/>
                  <a:pt x="1691" y="8906"/>
                  <a:pt x="1691" y="12920"/>
                </a:cubicBezTo>
                <a:cubicBezTo>
                  <a:pt x="1691" y="16963"/>
                  <a:pt x="5779" y="20243"/>
                  <a:pt x="10782" y="20243"/>
                </a:cubicBezTo>
                <a:cubicBezTo>
                  <a:pt x="15821" y="20243"/>
                  <a:pt x="19909" y="16963"/>
                  <a:pt x="19909" y="12920"/>
                </a:cubicBezTo>
                <a:close/>
                <a:moveTo>
                  <a:pt x="18429" y="12723"/>
                </a:moveTo>
                <a:cubicBezTo>
                  <a:pt x="18429" y="16115"/>
                  <a:pt x="15011" y="18858"/>
                  <a:pt x="10782" y="18858"/>
                </a:cubicBezTo>
                <a:cubicBezTo>
                  <a:pt x="6589" y="18858"/>
                  <a:pt x="3171" y="16115"/>
                  <a:pt x="3171" y="12723"/>
                </a:cubicBezTo>
                <a:cubicBezTo>
                  <a:pt x="3171" y="9358"/>
                  <a:pt x="6589" y="6616"/>
                  <a:pt x="10782" y="6616"/>
                </a:cubicBezTo>
                <a:cubicBezTo>
                  <a:pt x="15011" y="6616"/>
                  <a:pt x="18429" y="9358"/>
                  <a:pt x="18429" y="12723"/>
                </a:cubicBezTo>
                <a:close/>
                <a:moveTo>
                  <a:pt x="16737" y="12723"/>
                </a:moveTo>
                <a:cubicBezTo>
                  <a:pt x="16737" y="10121"/>
                  <a:pt x="14059" y="7973"/>
                  <a:pt x="10782" y="7973"/>
                </a:cubicBezTo>
                <a:cubicBezTo>
                  <a:pt x="7505" y="7973"/>
                  <a:pt x="4863" y="10121"/>
                  <a:pt x="4863" y="12723"/>
                </a:cubicBezTo>
                <a:cubicBezTo>
                  <a:pt x="4863" y="15352"/>
                  <a:pt x="7505" y="17501"/>
                  <a:pt x="10782" y="17501"/>
                </a:cubicBezTo>
                <a:cubicBezTo>
                  <a:pt x="14059" y="17501"/>
                  <a:pt x="16737" y="15352"/>
                  <a:pt x="16737" y="12723"/>
                </a:cubicBezTo>
                <a:close/>
              </a:path>
            </a:pathLst>
          </a:custGeom>
          <a:solidFill>
            <a:srgbClr val="000000">
              <a:alpha val="5000"/>
            </a:srgbClr>
          </a:solidFill>
          <a:ln w="12700">
            <a:miter lim="400000"/>
          </a:ln>
        </p:spPr>
        <p:txBody>
          <a:bodyPr lIns="45718" tIns="45718" rIns="45718" bIns="45718"/>
          <a:lstStyle/>
          <a:p>
            <a:pPr/>
          </a:p>
        </p:txBody>
      </p:sp>
      <p:sp>
        <p:nvSpPr>
          <p:cNvPr id="235" name="CONTACTEZ-…"/>
          <p:cNvSpPr txBox="1"/>
          <p:nvPr/>
        </p:nvSpPr>
        <p:spPr>
          <a:xfrm>
            <a:off x="297904" y="1875526"/>
            <a:ext cx="12068606" cy="21488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ctr">
              <a:defRPr spc="4500" sz="6600">
                <a:solidFill>
                  <a:srgbClr val="020202"/>
                </a:solidFill>
                <a:latin typeface="Montserrat Bold"/>
                <a:ea typeface="Montserrat Bold"/>
                <a:cs typeface="Montserrat Bold"/>
                <a:sym typeface="Montserrat Bold"/>
              </a:defRPr>
            </a:pPr>
            <a:r>
              <a:t>CONTACTEZ-</a:t>
            </a:r>
          </a:p>
          <a:p>
            <a:pPr algn="ctr">
              <a:defRPr spc="4500" sz="6600">
                <a:solidFill>
                  <a:srgbClr val="020202"/>
                </a:solidFill>
                <a:latin typeface="Montserrat Bold"/>
                <a:ea typeface="Montserrat Bold"/>
                <a:cs typeface="Montserrat Bold"/>
                <a:sym typeface="Montserrat Bold"/>
              </a:defRPr>
            </a:pPr>
            <a:r>
              <a:t>NOUS</a:t>
            </a:r>
          </a:p>
        </p:txBody>
      </p:sp>
      <p:sp>
        <p:nvSpPr>
          <p:cNvPr id="236" name="Nous restons à votre disposition pour toute information, demande d’interview, partenariat, etc."/>
          <p:cNvSpPr txBox="1"/>
          <p:nvPr/>
        </p:nvSpPr>
        <p:spPr>
          <a:xfrm>
            <a:off x="2103620" y="4298987"/>
            <a:ext cx="7984760"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defTabSz="457200">
              <a:lnSpc>
                <a:spcPct val="125000"/>
              </a:lnSpc>
              <a:defRPr sz="1100">
                <a:solidFill>
                  <a:srgbClr val="8C979E"/>
                </a:solidFill>
                <a:latin typeface="Montserrat Regular"/>
                <a:ea typeface="Montserrat Regular"/>
                <a:cs typeface="Montserrat Regular"/>
                <a:sym typeface="Montserrat Regular"/>
              </a:defRPr>
            </a:lvl1pPr>
          </a:lstStyle>
          <a:p>
            <a:pPr/>
            <a:r>
              <a:t>Nous restons à votre disposition pour toute information, demande d’interview, partenariat, etc.</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235"/>
                                        </p:tgtEl>
                                        <p:attrNameLst>
                                          <p:attrName>style.visibility</p:attrName>
                                        </p:attrNameLst>
                                      </p:cBhvr>
                                      <p:to>
                                        <p:strVal val="visible"/>
                                      </p:to>
                                    </p:set>
                                    <p:anim calcmode="lin" valueType="num">
                                      <p:cBhvr>
                                        <p:cTn id="7" dur="1000" fill="hold"/>
                                        <p:tgtEl>
                                          <p:spTgt spid="235"/>
                                        </p:tgtEl>
                                        <p:attrNameLst>
                                          <p:attrName>ppt_x</p:attrName>
                                        </p:attrNameLst>
                                      </p:cBhvr>
                                      <p:tavLst>
                                        <p:tav tm="0">
                                          <p:val>
                                            <p:strVal val="#ppt_x"/>
                                          </p:val>
                                        </p:tav>
                                        <p:tav tm="100000">
                                          <p:val>
                                            <p:strVal val="#ppt_x"/>
                                          </p:val>
                                        </p:tav>
                                      </p:tavLst>
                                    </p:anim>
                                    <p:anim calcmode="lin" valueType="num">
                                      <p:cBhvr>
                                        <p:cTn id="8" dur="1000" fill="hold"/>
                                        <p:tgtEl>
                                          <p:spTgt spid="23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Class="entr" nodeType="afterEffect" presetID="10" grpId="2" fill="hold">
                                  <p:stCondLst>
                                    <p:cond delay="0"/>
                                  </p:stCondLst>
                                  <p:iterate type="el" backwards="0">
                                    <p:tmAbs val="0"/>
                                  </p:iterate>
                                  <p:childTnLst>
                                    <p:set>
                                      <p:cBhvr>
                                        <p:cTn id="11" fill="hold"/>
                                        <p:tgtEl>
                                          <p:spTgt spid="236"/>
                                        </p:tgtEl>
                                        <p:attrNameLst>
                                          <p:attrName>style.visibility</p:attrName>
                                        </p:attrNameLst>
                                      </p:cBhvr>
                                      <p:to>
                                        <p:strVal val="visible"/>
                                      </p:to>
                                    </p:set>
                                    <p:animEffect filter="fade" transition="in">
                                      <p:cBhvr>
                                        <p:cTn id="12" dur="500"/>
                                        <p:tgtEl>
                                          <p:spTgt spid="2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6" grpId="2"/>
      <p:bldP build="whole" bldLvl="1" animBg="1" rev="0" advAuto="0" spid="235"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8" name="3F4A174D-CF31-4C3D-9250-1FB3838DB29D-L0-001.jpeg" descr="3F4A174D-CF31-4C3D-9250-1FB3838DB29D-L0-001.jpeg"/>
          <p:cNvPicPr>
            <a:picLocks noChangeAspect="1"/>
          </p:cNvPicPr>
          <p:nvPr>
            <p:ph type="pic" idx="21"/>
          </p:nvPr>
        </p:nvPicPr>
        <p:blipFill>
          <a:blip r:embed="rId2">
            <a:extLst/>
          </a:blip>
          <a:srcRect l="0" t="15666" r="0" b="0"/>
          <a:stretch>
            <a:fillRect/>
          </a:stretch>
        </p:blipFill>
        <p:spPr>
          <a:xfrm>
            <a:off x="-2" y="0"/>
            <a:ext cx="12192002" cy="6858000"/>
          </a:xfrm>
          <a:prstGeom prst="rect">
            <a:avLst/>
          </a:prstGeom>
        </p:spPr>
      </p:pic>
      <p:sp>
        <p:nvSpPr>
          <p:cNvPr id="239" name="https://www.marchedelaterreur.fr…"/>
          <p:cNvSpPr txBox="1"/>
          <p:nvPr>
            <p:ph type="body" sz="quarter" idx="4294967295"/>
          </p:nvPr>
        </p:nvSpPr>
        <p:spPr>
          <a:xfrm>
            <a:off x="609599" y="4768384"/>
            <a:ext cx="4360940" cy="2089617"/>
          </a:xfrm>
          <a:prstGeom prst="rect">
            <a:avLst/>
          </a:prstGeom>
        </p:spPr>
        <p:txBody>
          <a:bodyPr/>
          <a:lstStyle/>
          <a:p>
            <a:pPr marL="0" indent="0" defTabSz="452627">
              <a:lnSpc>
                <a:spcPct val="125000"/>
              </a:lnSpc>
              <a:spcBef>
                <a:spcPts val="0"/>
              </a:spcBef>
              <a:buSzTx/>
              <a:buNone/>
              <a:defRPr sz="1100" u="sng">
                <a:solidFill>
                  <a:srgbClr val="FFFFFF"/>
                </a:solidFill>
                <a:uFill>
                  <a:solidFill>
                    <a:srgbClr val="FFFFFF"/>
                  </a:solidFill>
                </a:uFill>
                <a:latin typeface="Montserrat Regular"/>
                <a:ea typeface="Montserrat Regular"/>
                <a:cs typeface="Montserrat Regular"/>
                <a:sym typeface="Montserrat Regular"/>
              </a:defRPr>
            </a:pPr>
            <a:r>
              <a:rPr>
                <a:solidFill>
                  <a:srgbClr val="0000FF"/>
                </a:solidFill>
                <a:uFill>
                  <a:solidFill>
                    <a:srgbClr val="0000FF"/>
                  </a:solidFill>
                </a:uFill>
                <a:hlinkClick r:id="rId3" invalidUrl="" action="" tgtFrame="" tooltip="" history="1" highlightClick="0" endSnd="0"/>
              </a:rPr>
              <a:t>https://www.marchedelaterreur.fr</a:t>
            </a:r>
            <a:endParaRPr>
              <a:solidFill>
                <a:srgbClr val="8C979E"/>
              </a:solidFill>
            </a:endParaRPr>
          </a:p>
          <a:p>
            <a:pPr marL="0" indent="0" defTabSz="452627">
              <a:lnSpc>
                <a:spcPct val="125000"/>
              </a:lnSpc>
              <a:spcBef>
                <a:spcPts val="0"/>
              </a:spcBef>
              <a:buSzTx/>
              <a:buNone/>
              <a:defRPr sz="1100">
                <a:solidFill>
                  <a:srgbClr val="8C979E"/>
                </a:solidFill>
                <a:latin typeface="Montserrat Regular"/>
                <a:ea typeface="Montserrat Regular"/>
                <a:cs typeface="Montserrat Regular"/>
                <a:sym typeface="Montserrat Regular"/>
              </a:defRPr>
            </a:pPr>
          </a:p>
          <a:p>
            <a:pPr marL="0" indent="0" defTabSz="452627">
              <a:lnSpc>
                <a:spcPct val="125000"/>
              </a:lnSpc>
              <a:spcBef>
                <a:spcPts val="0"/>
              </a:spcBef>
              <a:buSzTx/>
              <a:buNone/>
              <a:defRPr sz="1100" u="sng">
                <a:solidFill>
                  <a:srgbClr val="FFFFFF"/>
                </a:solidFill>
                <a:uFill>
                  <a:solidFill>
                    <a:srgbClr val="FFFFFF"/>
                  </a:solidFill>
                </a:uFill>
                <a:latin typeface="Montserrat Regular"/>
                <a:ea typeface="Montserrat Regular"/>
                <a:cs typeface="Montserrat Regular"/>
                <a:sym typeface="Montserrat Regular"/>
              </a:defRPr>
            </a:pPr>
            <a:r>
              <a:rPr>
                <a:solidFill>
                  <a:srgbClr val="0000FF"/>
                </a:solidFill>
                <a:uFill>
                  <a:solidFill>
                    <a:srgbClr val="0000FF"/>
                  </a:solidFill>
                </a:uFill>
                <a:hlinkClick r:id="rId4" invalidUrl="" action="" tgtFrame="" tooltip="" history="1" highlightClick="0" endSnd="0"/>
              </a:rPr>
              <a:t>contact@marchedelaterreur.fr</a:t>
            </a:r>
            <a:endParaRPr>
              <a:solidFill>
                <a:srgbClr val="8C979E"/>
              </a:solidFill>
            </a:endParaRPr>
          </a:p>
          <a:p>
            <a:pPr marL="0" indent="0" defTabSz="452627">
              <a:lnSpc>
                <a:spcPct val="125000"/>
              </a:lnSpc>
              <a:spcBef>
                <a:spcPts val="0"/>
              </a:spcBef>
              <a:buSzTx/>
              <a:buNone/>
              <a:defRPr sz="1100" u="sng">
                <a:solidFill>
                  <a:srgbClr val="FFFFFF"/>
                </a:solidFill>
                <a:uFill>
                  <a:solidFill>
                    <a:srgbClr val="FFFFFF"/>
                  </a:solidFill>
                </a:uFill>
                <a:latin typeface="Montserrat Regular"/>
                <a:ea typeface="Montserrat Regular"/>
                <a:cs typeface="Montserrat Regular"/>
                <a:sym typeface="Montserrat Regular"/>
              </a:defRPr>
            </a:pPr>
            <a:r>
              <a:rPr>
                <a:solidFill>
                  <a:srgbClr val="0000FF"/>
                </a:solidFill>
                <a:uFill>
                  <a:solidFill>
                    <a:srgbClr val="0000FF"/>
                  </a:solidFill>
                </a:uFill>
                <a:hlinkClick r:id="rId5" invalidUrl="" action="" tgtFrame="" tooltip="" history="1" highlightClick="0" endSnd="0"/>
              </a:rPr>
              <a:t>partenariat@marchedelaterreur.fr</a:t>
            </a:r>
            <a:br/>
            <a:r>
              <a:rPr u="none">
                <a:uFillTx/>
              </a:rPr>
              <a:t>Mickaël : 06.84.27.38.44</a:t>
            </a:r>
            <a:endParaRPr>
              <a:solidFill>
                <a:srgbClr val="8C979E"/>
              </a:solidFill>
            </a:endParaRPr>
          </a:p>
          <a:p>
            <a:pPr marL="0" indent="0" defTabSz="452627">
              <a:lnSpc>
                <a:spcPct val="125000"/>
              </a:lnSpc>
              <a:spcBef>
                <a:spcPts val="0"/>
              </a:spcBef>
              <a:buSzTx/>
              <a:buNone/>
              <a:defRPr sz="1100">
                <a:solidFill>
                  <a:srgbClr val="8C979E"/>
                </a:solidFill>
                <a:latin typeface="Montserrat Regular"/>
                <a:ea typeface="Montserrat Regular"/>
                <a:cs typeface="Montserrat Regular"/>
                <a:sym typeface="Montserrat Regular"/>
              </a:defRPr>
            </a:pPr>
          </a:p>
          <a:p>
            <a:pPr marL="0" indent="0" defTabSz="452627">
              <a:lnSpc>
                <a:spcPct val="125000"/>
              </a:lnSpc>
              <a:spcBef>
                <a:spcPts val="0"/>
              </a:spcBef>
              <a:buSzTx/>
              <a:buNone/>
              <a:defRPr sz="1100">
                <a:solidFill>
                  <a:srgbClr val="8C979E"/>
                </a:solidFill>
                <a:latin typeface="Montserrat Regular"/>
                <a:ea typeface="Montserrat Regular"/>
                <a:cs typeface="Montserrat Regular"/>
                <a:sym typeface="Montserrat Regular"/>
              </a:defRPr>
            </a:pPr>
            <a:r>
              <a:t>Une production Village des Goublins</a:t>
            </a:r>
          </a:p>
          <a:p>
            <a:pPr marL="0" indent="0" defTabSz="452627">
              <a:lnSpc>
                <a:spcPct val="125000"/>
              </a:lnSpc>
              <a:spcBef>
                <a:spcPts val="0"/>
              </a:spcBef>
              <a:buSzTx/>
              <a:buNone/>
              <a:defRPr sz="1100">
                <a:solidFill>
                  <a:srgbClr val="8C979E"/>
                </a:solidFill>
                <a:latin typeface="Montserrat Regular"/>
                <a:ea typeface="Montserrat Regular"/>
                <a:cs typeface="Montserrat Regular"/>
                <a:sym typeface="Montserrat Regular"/>
              </a:defRPr>
            </a:pPr>
            <a:r>
              <a:t>Facebook : </a:t>
            </a:r>
            <a:r>
              <a:rPr u="sng">
                <a:solidFill>
                  <a:srgbClr val="0000FF"/>
                </a:solidFill>
                <a:uFill>
                  <a:solidFill>
                    <a:srgbClr val="0000FF"/>
                  </a:solidFill>
                </a:uFill>
                <a:hlinkClick r:id="rId6" invalidUrl="" action="" tgtFrame="" tooltip="" history="1" highlightClick="0" endSnd="0"/>
              </a:rPr>
              <a:t>Village des Goublins</a:t>
            </a:r>
          </a:p>
        </p:txBody>
      </p:sp>
    </p:spTree>
  </p:cSld>
  <p:clrMapOvr>
    <a:masterClrMapping/>
  </p:clrMapOvr>
  <mc:AlternateContent xmlns:mc="http://schemas.openxmlformats.org/markup-compatibility/2006">
    <mc:Choice xmlns:p14="http://schemas.microsoft.com/office/powerpoint/2010/main" Requires="p14">
      <p:transition spd="fast" advClick="1" p14:dur="500">
        <p:pull dir="l"/>
      </p:transition>
    </mc:Choice>
    <mc:Fallback>
      <p:transition spd="fast">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 name="LE CONCEPT"/>
          <p:cNvSpPr txBox="1"/>
          <p:nvPr/>
        </p:nvSpPr>
        <p:spPr>
          <a:xfrm>
            <a:off x="7359042" y="1654093"/>
            <a:ext cx="3569918" cy="5867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pc="600" sz="3200">
                <a:solidFill>
                  <a:srgbClr val="FFFFFF"/>
                </a:solidFill>
                <a:latin typeface="Montserrat Bold"/>
                <a:ea typeface="Montserrat Bold"/>
                <a:cs typeface="Montserrat Bold"/>
                <a:sym typeface="Montserrat Bold"/>
              </a:defRPr>
            </a:lvl1pPr>
          </a:lstStyle>
          <a:p>
            <a:pPr/>
            <a:r>
              <a:t>LE CONCEPT</a:t>
            </a:r>
          </a:p>
        </p:txBody>
      </p:sp>
      <p:sp>
        <p:nvSpPr>
          <p:cNvPr id="99" name="Ligne"/>
          <p:cNvSpPr/>
          <p:nvPr/>
        </p:nvSpPr>
        <p:spPr>
          <a:xfrm>
            <a:off x="8682359" y="2345008"/>
            <a:ext cx="923280" cy="2"/>
          </a:xfrm>
          <a:prstGeom prst="line">
            <a:avLst/>
          </a:prstGeom>
          <a:ln w="76200">
            <a:solidFill>
              <a:srgbClr val="FFFFFF"/>
            </a:solidFill>
            <a:miter/>
          </a:ln>
        </p:spPr>
        <p:txBody>
          <a:bodyPr lIns="45718" tIns="45718" rIns="45718" bIns="45718"/>
          <a:lstStyle/>
          <a:p>
            <a:pPr/>
          </a:p>
        </p:txBody>
      </p:sp>
      <p:sp>
        <p:nvSpPr>
          <p:cNvPr id="100" name="FRISSONS GARANTIS"/>
          <p:cNvSpPr txBox="1"/>
          <p:nvPr/>
        </p:nvSpPr>
        <p:spPr>
          <a:xfrm>
            <a:off x="7677206" y="1392483"/>
            <a:ext cx="2933585" cy="269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pc="600" sz="1100">
                <a:solidFill>
                  <a:schemeClr val="accent1"/>
                </a:solidFill>
                <a:latin typeface="Montserrat Bold"/>
                <a:ea typeface="Montserrat Bold"/>
                <a:cs typeface="Montserrat Bold"/>
                <a:sym typeface="Montserrat Bold"/>
              </a:defRPr>
            </a:lvl1pPr>
          </a:lstStyle>
          <a:p>
            <a:pPr/>
            <a:r>
              <a:t>FRISSONS GARANTIS</a:t>
            </a:r>
          </a:p>
        </p:txBody>
      </p:sp>
      <p:sp>
        <p:nvSpPr>
          <p:cNvPr id="101" name="La Marche de la Terreur est un parcours pédestre nocturne de 4kms dans les bois de La Glacerie, ponctué de créatures effroyables et d’énigmes à résoudre.…"/>
          <p:cNvSpPr txBox="1"/>
          <p:nvPr/>
        </p:nvSpPr>
        <p:spPr>
          <a:xfrm>
            <a:off x="6820968" y="2795745"/>
            <a:ext cx="4646065" cy="2047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lnSpc>
                <a:spcPct val="125000"/>
              </a:lnSpc>
              <a:defRPr sz="1100">
                <a:solidFill>
                  <a:srgbClr val="8C979E"/>
                </a:solidFill>
                <a:latin typeface="Montserrat Regular"/>
                <a:ea typeface="Montserrat Regular"/>
                <a:cs typeface="Montserrat Regular"/>
                <a:sym typeface="Montserrat Regular"/>
              </a:defRPr>
            </a:pPr>
            <a:r>
              <a:t>La Marche de la Terreur est un parcours pédestre nocturne, initialement dans les bois de La Glacerie, puis dernièrement Espace René Lebas à Cherbourg centre, ponctué de créatures effroyables et d’énigmes à résoudre. </a:t>
            </a:r>
          </a:p>
          <a:p>
            <a:pPr defTabSz="457200">
              <a:lnSpc>
                <a:spcPct val="125000"/>
              </a:lnSpc>
              <a:defRPr sz="1100">
                <a:solidFill>
                  <a:srgbClr val="8C979E"/>
                </a:solidFill>
                <a:latin typeface="Montserrat Regular"/>
                <a:ea typeface="Montserrat Regular"/>
                <a:cs typeface="Montserrat Regular"/>
                <a:sym typeface="Montserrat Regular"/>
              </a:defRPr>
            </a:pPr>
            <a:r>
              <a:t>Le parcours dure environ 1h30, par groupe de 10 personnes toutes les 10 minutes de 18h à 22h30.</a:t>
            </a:r>
          </a:p>
          <a:p>
            <a:pPr defTabSz="457200">
              <a:lnSpc>
                <a:spcPct val="125000"/>
              </a:lnSpc>
              <a:defRPr sz="1100">
                <a:solidFill>
                  <a:srgbClr val="8C979E"/>
                </a:solidFill>
                <a:latin typeface="Montserrat Regular"/>
                <a:ea typeface="Montserrat Regular"/>
                <a:cs typeface="Montserrat Regular"/>
                <a:sym typeface="Montserrat Regular"/>
              </a:defRPr>
            </a:pPr>
          </a:p>
          <a:p>
            <a:pPr defTabSz="457200">
              <a:lnSpc>
                <a:spcPct val="125000"/>
              </a:lnSpc>
              <a:defRPr sz="1100">
                <a:solidFill>
                  <a:srgbClr val="8C979E"/>
                </a:solidFill>
                <a:latin typeface="Montserrat Regular"/>
                <a:ea typeface="Montserrat Regular"/>
                <a:cs typeface="Montserrat Regular"/>
                <a:sym typeface="Montserrat Regular"/>
              </a:defRPr>
            </a:pPr>
            <a:r>
              <a:t>L’événement est ultra demandé, sur chaque édition il ne faut que quelques minutes pour écouler la totalité des billets !</a:t>
            </a:r>
          </a:p>
        </p:txBody>
      </p:sp>
      <p:pic>
        <p:nvPicPr>
          <p:cNvPr id="102" name="_MG_8204b.jpg" descr="_MG_8204b.jpg"/>
          <p:cNvPicPr>
            <a:picLocks noChangeAspect="1"/>
          </p:cNvPicPr>
          <p:nvPr>
            <p:ph type="pic" idx="21"/>
          </p:nvPr>
        </p:nvPicPr>
        <p:blipFill>
          <a:blip r:embed="rId2">
            <a:extLst/>
          </a:blip>
          <a:srcRect l="21433" t="0" r="2752" b="0"/>
          <a:stretch>
            <a:fillRect/>
          </a:stretch>
        </p:blipFill>
        <p:spPr>
          <a:xfrm>
            <a:off x="-2" y="0"/>
            <a:ext cx="6528723" cy="6858001"/>
          </a:xfrm>
          <a:prstGeom prst="rect">
            <a:avLst/>
          </a:prstGeom>
        </p:spPr>
      </p:pic>
      <p:sp>
        <p:nvSpPr>
          <p:cNvPr id="103" name="Numéro de diapositive"/>
          <p:cNvSpPr txBox="1"/>
          <p:nvPr>
            <p:ph type="sldNum" sz="quarter" idx="4294967295"/>
          </p:nvPr>
        </p:nvSpPr>
        <p:spPr>
          <a:xfrm>
            <a:off x="10972489" y="6349284"/>
            <a:ext cx="189941" cy="2819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blinds dir="vert"/>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98"/>
                                        </p:tgtEl>
                                        <p:attrNameLst>
                                          <p:attrName>style.visibility</p:attrName>
                                        </p:attrNameLst>
                                      </p:cBhvr>
                                      <p:to>
                                        <p:strVal val="visible"/>
                                      </p:to>
                                    </p:set>
                                    <p:anim calcmode="lin" valueType="num">
                                      <p:cBhvr>
                                        <p:cTn id="7" dur="1000" fill="hold"/>
                                        <p:tgtEl>
                                          <p:spTgt spid="98"/>
                                        </p:tgtEl>
                                        <p:attrNameLst>
                                          <p:attrName>ppt_x</p:attrName>
                                        </p:attrNameLst>
                                      </p:cBhvr>
                                      <p:tavLst>
                                        <p:tav tm="0">
                                          <p:val>
                                            <p:strVal val="#ppt_x"/>
                                          </p:val>
                                        </p:tav>
                                        <p:tav tm="100000">
                                          <p:val>
                                            <p:strVal val="#ppt_x"/>
                                          </p:val>
                                        </p:tav>
                                      </p:tavLst>
                                    </p:anim>
                                    <p:anim calcmode="lin" valueType="num">
                                      <p:cBhvr>
                                        <p:cTn id="8" dur="1000" fill="hold"/>
                                        <p:tgtEl>
                                          <p:spTgt spid="9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Class="entr" nodeType="afterEffect" presetSubtype="8" presetID="22" grpId="2" fill="hold">
                                  <p:stCondLst>
                                    <p:cond delay="0"/>
                                  </p:stCondLst>
                                  <p:iterate type="el" backwards="0">
                                    <p:tmAbs val="0"/>
                                  </p:iterate>
                                  <p:childTnLst>
                                    <p:set>
                                      <p:cBhvr>
                                        <p:cTn id="11" fill="hold"/>
                                        <p:tgtEl>
                                          <p:spTgt spid="100"/>
                                        </p:tgtEl>
                                        <p:attrNameLst>
                                          <p:attrName>style.visibility</p:attrName>
                                        </p:attrNameLst>
                                      </p:cBhvr>
                                      <p:to>
                                        <p:strVal val="visible"/>
                                      </p:to>
                                    </p:set>
                                    <p:animEffect filter="wipe(left)" transition="in">
                                      <p:cBhvr>
                                        <p:cTn id="12" dur="500"/>
                                        <p:tgtEl>
                                          <p:spTgt spid="100"/>
                                        </p:tgtEl>
                                      </p:cBhvr>
                                    </p:animEffect>
                                  </p:childTnLst>
                                </p:cTn>
                              </p:par>
                            </p:childTnLst>
                          </p:cTn>
                        </p:par>
                        <p:par>
                          <p:cTn id="13" fill="hold">
                            <p:stCondLst>
                              <p:cond delay="1500"/>
                            </p:stCondLst>
                            <p:childTnLst>
                              <p:par>
                                <p:cTn id="14" presetClass="entr" nodeType="afterEffect" presetSubtype="8" presetID="22" grpId="3" fill="hold">
                                  <p:stCondLst>
                                    <p:cond delay="0"/>
                                  </p:stCondLst>
                                  <p:iterate type="el" backwards="0">
                                    <p:tmAbs val="0"/>
                                  </p:iterate>
                                  <p:childTnLst>
                                    <p:set>
                                      <p:cBhvr>
                                        <p:cTn id="15" fill="hold"/>
                                        <p:tgtEl>
                                          <p:spTgt spid="99"/>
                                        </p:tgtEl>
                                        <p:attrNameLst>
                                          <p:attrName>style.visibility</p:attrName>
                                        </p:attrNameLst>
                                      </p:cBhvr>
                                      <p:to>
                                        <p:strVal val="visible"/>
                                      </p:to>
                                    </p:set>
                                    <p:animEffect filter="wipe(left)" transition="in">
                                      <p:cBhvr>
                                        <p:cTn id="16" dur="500"/>
                                        <p:tgtEl>
                                          <p:spTgt spid="99"/>
                                        </p:tgtEl>
                                      </p:cBhvr>
                                    </p:animEffect>
                                  </p:childTnLst>
                                </p:cTn>
                              </p:par>
                            </p:childTnLst>
                          </p:cTn>
                        </p:par>
                        <p:par>
                          <p:cTn id="17" fill="hold">
                            <p:stCondLst>
                              <p:cond delay="2000"/>
                            </p:stCondLst>
                            <p:childTnLst>
                              <p:par>
                                <p:cTn id="18" presetClass="entr" nodeType="afterEffect" presetID="10" grpId="4" fill="hold">
                                  <p:stCondLst>
                                    <p:cond delay="0"/>
                                  </p:stCondLst>
                                  <p:iterate type="el" backwards="0">
                                    <p:tmAbs val="0"/>
                                  </p:iterate>
                                  <p:childTnLst>
                                    <p:set>
                                      <p:cBhvr>
                                        <p:cTn id="19" fill="hold"/>
                                        <p:tgtEl>
                                          <p:spTgt spid="101"/>
                                        </p:tgtEl>
                                        <p:attrNameLst>
                                          <p:attrName>style.visibility</p:attrName>
                                        </p:attrNameLst>
                                      </p:cBhvr>
                                      <p:to>
                                        <p:strVal val="visible"/>
                                      </p:to>
                                    </p:set>
                                    <p:animEffect filter="fade" transition="in">
                                      <p:cBhvr>
                                        <p:cTn id="20" dur="500"/>
                                        <p:tgtEl>
                                          <p:spTgt spid="1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1" grpId="4"/>
      <p:bldP build="whole" bldLvl="1" animBg="1" rev="0" advAuto="0" spid="100" grpId="2"/>
      <p:bldP build="whole" bldLvl="1" animBg="1" rev="0" advAuto="0" spid="99" grpId="3"/>
      <p:bldP build="whole" bldLvl="1" animBg="1" rev="0" advAuto="0" spid="98"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1B1B1B"/>
        </a:solidFill>
      </p:bgPr>
    </p:bg>
    <p:spTree>
      <p:nvGrpSpPr>
        <p:cNvPr id="1" name=""/>
        <p:cNvGrpSpPr/>
        <p:nvPr/>
      </p:nvGrpSpPr>
      <p:grpSpPr>
        <a:xfrm>
          <a:off x="0" y="0"/>
          <a:ext cx="0" cy="0"/>
          <a:chOff x="0" y="0"/>
          <a:chExt cx="0" cy="0"/>
        </a:xfrm>
      </p:grpSpPr>
      <p:sp>
        <p:nvSpPr>
          <p:cNvPr id="105" name="3 ÉDITIONS…"/>
          <p:cNvSpPr txBox="1"/>
          <p:nvPr/>
        </p:nvSpPr>
        <p:spPr>
          <a:xfrm>
            <a:off x="274686" y="1400094"/>
            <a:ext cx="2528904" cy="19710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spc="562" sz="3000">
                <a:solidFill>
                  <a:srgbClr val="FFFFFF"/>
                </a:solidFill>
                <a:latin typeface="Montserrat Bold"/>
                <a:ea typeface="Montserrat Bold"/>
                <a:cs typeface="Montserrat Bold"/>
                <a:sym typeface="Montserrat Bold"/>
              </a:defRPr>
            </a:pPr>
            <a:r>
              <a:t>6 ÉDITIONS</a:t>
            </a:r>
          </a:p>
          <a:p>
            <a:pPr algn="ctr">
              <a:defRPr spc="562" sz="3000">
                <a:solidFill>
                  <a:srgbClr val="FFFFFF"/>
                </a:solidFill>
                <a:latin typeface="Montserrat Bold"/>
                <a:ea typeface="Montserrat Bold"/>
                <a:cs typeface="Montserrat Bold"/>
                <a:sym typeface="Montserrat Bold"/>
              </a:defRPr>
            </a:pPr>
            <a:r>
              <a:t>À SUCCÈS</a:t>
            </a:r>
          </a:p>
        </p:txBody>
      </p:sp>
      <p:sp>
        <p:nvSpPr>
          <p:cNvPr id="106" name="Ligne"/>
          <p:cNvSpPr/>
          <p:nvPr/>
        </p:nvSpPr>
        <p:spPr>
          <a:xfrm>
            <a:off x="1077498" y="3445674"/>
            <a:ext cx="923280" cy="2"/>
          </a:xfrm>
          <a:prstGeom prst="line">
            <a:avLst/>
          </a:prstGeom>
          <a:ln w="76200">
            <a:solidFill>
              <a:srgbClr val="FFFFFF"/>
            </a:solidFill>
            <a:miter/>
          </a:ln>
        </p:spPr>
        <p:txBody>
          <a:bodyPr lIns="45718" tIns="45718" rIns="45718" bIns="45718"/>
          <a:lstStyle/>
          <a:p>
            <a:pPr/>
          </a:p>
        </p:txBody>
      </p:sp>
      <p:sp>
        <p:nvSpPr>
          <p:cNvPr id="107" name="L’ÉVÉNEMENT"/>
          <p:cNvSpPr txBox="1"/>
          <p:nvPr/>
        </p:nvSpPr>
        <p:spPr>
          <a:xfrm>
            <a:off x="550238" y="1138483"/>
            <a:ext cx="1977796" cy="269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pc="600" sz="1100">
                <a:solidFill>
                  <a:schemeClr val="accent1"/>
                </a:solidFill>
                <a:latin typeface="Montserrat Bold"/>
                <a:ea typeface="Montserrat Bold"/>
                <a:cs typeface="Montserrat Bold"/>
                <a:sym typeface="Montserrat Bold"/>
              </a:defRPr>
            </a:lvl1pPr>
          </a:lstStyle>
          <a:p>
            <a:pPr/>
            <a:r>
              <a:t>L’ÉVÉNEMENT</a:t>
            </a:r>
          </a:p>
        </p:txBody>
      </p:sp>
      <p:sp>
        <p:nvSpPr>
          <p:cNvPr id="108" name="Les 3 premiers évènements ont été un succès fulgurant !…"/>
          <p:cNvSpPr txBox="1"/>
          <p:nvPr/>
        </p:nvSpPr>
        <p:spPr>
          <a:xfrm>
            <a:off x="510809" y="3617010"/>
            <a:ext cx="2056658" cy="182498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lnSpc>
                <a:spcPct val="125000"/>
              </a:lnSpc>
              <a:defRPr sz="1100">
                <a:solidFill>
                  <a:srgbClr val="8C979E"/>
                </a:solidFill>
                <a:latin typeface="Montserrat Regular"/>
                <a:ea typeface="Montserrat Regular"/>
                <a:cs typeface="Montserrat Regular"/>
                <a:sym typeface="Montserrat Regular"/>
              </a:defRPr>
            </a:pPr>
            <a:r>
              <a:t>Les 6 premiers évènements ont été un succès fulgurant ! </a:t>
            </a:r>
          </a:p>
          <a:p>
            <a:pPr defTabSz="457200">
              <a:lnSpc>
                <a:spcPct val="125000"/>
              </a:lnSpc>
              <a:defRPr sz="1100">
                <a:solidFill>
                  <a:srgbClr val="8C979E"/>
                </a:solidFill>
                <a:latin typeface="Montserrat Regular"/>
                <a:ea typeface="Montserrat Regular"/>
                <a:cs typeface="Montserrat Regular"/>
                <a:sym typeface="Montserrat Regular"/>
              </a:defRPr>
            </a:pPr>
            <a:r>
              <a:t>Si toutes les places de la 1ère édition se sont vendues en 48h, pour les dernières minutes il aura fallu moins de 5 minutes…</a:t>
            </a:r>
          </a:p>
        </p:txBody>
      </p:sp>
      <p:pic>
        <p:nvPicPr>
          <p:cNvPr id="109" name="Affiche-2019-ok-Cherbourg.jpg" descr="Affiche-2019-ok-Cherbourg.jpg"/>
          <p:cNvPicPr>
            <a:picLocks noChangeAspect="1"/>
          </p:cNvPicPr>
          <p:nvPr>
            <p:ph type="pic" idx="21"/>
          </p:nvPr>
        </p:nvPicPr>
        <p:blipFill>
          <a:blip r:embed="rId2">
            <a:extLst/>
          </a:blip>
          <a:srcRect l="45" t="110" r="45" b="198"/>
          <a:stretch>
            <a:fillRect/>
          </a:stretch>
        </p:blipFill>
        <p:spPr>
          <a:xfrm>
            <a:off x="6405149" y="277193"/>
            <a:ext cx="2289939" cy="3232085"/>
          </a:xfrm>
          <a:prstGeom prst="rect">
            <a:avLst/>
          </a:prstGeom>
        </p:spPr>
      </p:pic>
      <p:pic>
        <p:nvPicPr>
          <p:cNvPr id="110" name="Affiche-1.jpg" descr="Affiche-1.jpg"/>
          <p:cNvPicPr>
            <a:picLocks noChangeAspect="1"/>
          </p:cNvPicPr>
          <p:nvPr/>
        </p:nvPicPr>
        <p:blipFill>
          <a:blip r:embed="rId3">
            <a:extLst/>
          </a:blip>
          <a:srcRect l="0" t="437" r="299" b="0"/>
          <a:stretch>
            <a:fillRect/>
          </a:stretch>
        </p:blipFill>
        <p:spPr>
          <a:xfrm>
            <a:off x="3563847" y="273337"/>
            <a:ext cx="2290149" cy="3234240"/>
          </a:xfrm>
          <a:prstGeom prst="rect">
            <a:avLst/>
          </a:prstGeom>
          <a:ln w="12700">
            <a:miter lim="400000"/>
          </a:ln>
        </p:spPr>
      </p:pic>
      <p:pic>
        <p:nvPicPr>
          <p:cNvPr id="111" name="Affiche-2021.jpg" descr="Affiche-2021.jpg"/>
          <p:cNvPicPr>
            <a:picLocks noChangeAspect="1"/>
          </p:cNvPicPr>
          <p:nvPr/>
        </p:nvPicPr>
        <p:blipFill>
          <a:blip r:embed="rId4">
            <a:extLst/>
          </a:blip>
          <a:stretch>
            <a:fillRect/>
          </a:stretch>
        </p:blipFill>
        <p:spPr>
          <a:xfrm>
            <a:off x="9246451" y="273669"/>
            <a:ext cx="2289970" cy="3239198"/>
          </a:xfrm>
          <a:prstGeom prst="rect">
            <a:avLst/>
          </a:prstGeom>
          <a:ln w="12700">
            <a:miter lim="400000"/>
          </a:ln>
        </p:spPr>
      </p:pic>
      <p:pic>
        <p:nvPicPr>
          <p:cNvPr id="112" name="Affiche-2022.jpg" descr="Affiche-2022.jpg"/>
          <p:cNvPicPr>
            <a:picLocks noChangeAspect="1"/>
          </p:cNvPicPr>
          <p:nvPr/>
        </p:nvPicPr>
        <p:blipFill>
          <a:blip r:embed="rId5">
            <a:extLst/>
          </a:blip>
          <a:stretch>
            <a:fillRect/>
          </a:stretch>
        </p:blipFill>
        <p:spPr>
          <a:xfrm>
            <a:off x="3563847" y="3694500"/>
            <a:ext cx="2289969" cy="2890163"/>
          </a:xfrm>
          <a:prstGeom prst="rect">
            <a:avLst/>
          </a:prstGeom>
          <a:ln w="12700">
            <a:miter lim="400000"/>
          </a:ln>
        </p:spPr>
      </p:pic>
      <p:pic>
        <p:nvPicPr>
          <p:cNvPr id="113" name="Affiche.jpg" descr="Affiche.jpg"/>
          <p:cNvPicPr>
            <a:picLocks noChangeAspect="1"/>
          </p:cNvPicPr>
          <p:nvPr/>
        </p:nvPicPr>
        <p:blipFill>
          <a:blip r:embed="rId6">
            <a:extLst/>
          </a:blip>
          <a:stretch>
            <a:fillRect/>
          </a:stretch>
        </p:blipFill>
        <p:spPr>
          <a:xfrm>
            <a:off x="5955034" y="3694500"/>
            <a:ext cx="2890163" cy="2890163"/>
          </a:xfrm>
          <a:prstGeom prst="rect">
            <a:avLst/>
          </a:prstGeom>
          <a:ln w="12700">
            <a:miter lim="400000"/>
          </a:ln>
        </p:spPr>
      </p:pic>
      <p:pic>
        <p:nvPicPr>
          <p:cNvPr id="114" name="Affiche-Infos.jpg" descr="Affiche-Infos.jpg"/>
          <p:cNvPicPr>
            <a:picLocks noChangeAspect="1"/>
          </p:cNvPicPr>
          <p:nvPr/>
        </p:nvPicPr>
        <p:blipFill>
          <a:blip r:embed="rId7">
            <a:extLst/>
          </a:blip>
          <a:stretch>
            <a:fillRect/>
          </a:stretch>
        </p:blipFill>
        <p:spPr>
          <a:xfrm>
            <a:off x="8946414" y="3694500"/>
            <a:ext cx="2890163" cy="289016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pull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105"/>
                                        </p:tgtEl>
                                        <p:attrNameLst>
                                          <p:attrName>style.visibility</p:attrName>
                                        </p:attrNameLst>
                                      </p:cBhvr>
                                      <p:to>
                                        <p:strVal val="visible"/>
                                      </p:to>
                                    </p:set>
                                    <p:anim calcmode="lin" valueType="num">
                                      <p:cBhvr>
                                        <p:cTn id="7" dur="1000" fill="hold"/>
                                        <p:tgtEl>
                                          <p:spTgt spid="105"/>
                                        </p:tgtEl>
                                        <p:attrNameLst>
                                          <p:attrName>ppt_x</p:attrName>
                                        </p:attrNameLst>
                                      </p:cBhvr>
                                      <p:tavLst>
                                        <p:tav tm="0">
                                          <p:val>
                                            <p:strVal val="#ppt_x"/>
                                          </p:val>
                                        </p:tav>
                                        <p:tav tm="100000">
                                          <p:val>
                                            <p:strVal val="#ppt_x"/>
                                          </p:val>
                                        </p:tav>
                                      </p:tavLst>
                                    </p:anim>
                                    <p:anim calcmode="lin" valueType="num">
                                      <p:cBhvr>
                                        <p:cTn id="8" dur="1000" fill="hold"/>
                                        <p:tgtEl>
                                          <p:spTgt spid="10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Class="entr" nodeType="afterEffect" presetSubtype="8" presetID="22" grpId="2" fill="hold">
                                  <p:stCondLst>
                                    <p:cond delay="0"/>
                                  </p:stCondLst>
                                  <p:iterate type="el" backwards="0">
                                    <p:tmAbs val="0"/>
                                  </p:iterate>
                                  <p:childTnLst>
                                    <p:set>
                                      <p:cBhvr>
                                        <p:cTn id="11" fill="hold"/>
                                        <p:tgtEl>
                                          <p:spTgt spid="107"/>
                                        </p:tgtEl>
                                        <p:attrNameLst>
                                          <p:attrName>style.visibility</p:attrName>
                                        </p:attrNameLst>
                                      </p:cBhvr>
                                      <p:to>
                                        <p:strVal val="visible"/>
                                      </p:to>
                                    </p:set>
                                    <p:animEffect filter="wipe(left)" transition="in">
                                      <p:cBhvr>
                                        <p:cTn id="12" dur="500"/>
                                        <p:tgtEl>
                                          <p:spTgt spid="107"/>
                                        </p:tgtEl>
                                      </p:cBhvr>
                                    </p:animEffect>
                                  </p:childTnLst>
                                </p:cTn>
                              </p:par>
                            </p:childTnLst>
                          </p:cTn>
                        </p:par>
                        <p:par>
                          <p:cTn id="13" fill="hold">
                            <p:stCondLst>
                              <p:cond delay="1500"/>
                            </p:stCondLst>
                            <p:childTnLst>
                              <p:par>
                                <p:cTn id="14" presetClass="entr" nodeType="afterEffect" presetSubtype="8" presetID="22" grpId="3" fill="hold">
                                  <p:stCondLst>
                                    <p:cond delay="0"/>
                                  </p:stCondLst>
                                  <p:iterate type="el" backwards="0">
                                    <p:tmAbs val="0"/>
                                  </p:iterate>
                                  <p:childTnLst>
                                    <p:set>
                                      <p:cBhvr>
                                        <p:cTn id="15" fill="hold"/>
                                        <p:tgtEl>
                                          <p:spTgt spid="106"/>
                                        </p:tgtEl>
                                        <p:attrNameLst>
                                          <p:attrName>style.visibility</p:attrName>
                                        </p:attrNameLst>
                                      </p:cBhvr>
                                      <p:to>
                                        <p:strVal val="visible"/>
                                      </p:to>
                                    </p:set>
                                    <p:animEffect filter="wipe(left)" transition="in">
                                      <p:cBhvr>
                                        <p:cTn id="16" dur="500"/>
                                        <p:tgtEl>
                                          <p:spTgt spid="106"/>
                                        </p:tgtEl>
                                      </p:cBhvr>
                                    </p:animEffect>
                                  </p:childTnLst>
                                </p:cTn>
                              </p:par>
                            </p:childTnLst>
                          </p:cTn>
                        </p:par>
                        <p:par>
                          <p:cTn id="17" fill="hold">
                            <p:stCondLst>
                              <p:cond delay="2000"/>
                            </p:stCondLst>
                            <p:childTnLst>
                              <p:par>
                                <p:cTn id="18" presetClass="entr" nodeType="afterEffect" presetID="10" grpId="4" fill="hold">
                                  <p:stCondLst>
                                    <p:cond delay="0"/>
                                  </p:stCondLst>
                                  <p:iterate type="el" backwards="0">
                                    <p:tmAbs val="0"/>
                                  </p:iterate>
                                  <p:childTnLst>
                                    <p:set>
                                      <p:cBhvr>
                                        <p:cTn id="19" fill="hold"/>
                                        <p:tgtEl>
                                          <p:spTgt spid="108"/>
                                        </p:tgtEl>
                                        <p:attrNameLst>
                                          <p:attrName>style.visibility</p:attrName>
                                        </p:attrNameLst>
                                      </p:cBhvr>
                                      <p:to>
                                        <p:strVal val="visible"/>
                                      </p:to>
                                    </p:set>
                                    <p:animEffect filter="fade" transition="in">
                                      <p:cBhvr>
                                        <p:cTn id="20" dur="500"/>
                                        <p:tgtEl>
                                          <p:spTgt spid="1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6" grpId="3"/>
      <p:bldP build="whole" bldLvl="1" animBg="1" rev="0" advAuto="0" spid="105" grpId="1"/>
      <p:bldP build="whole" bldLvl="1" animBg="1" rev="0" advAuto="0" spid="107" grpId="2"/>
      <p:bldP build="whole" bldLvl="1" animBg="1" rev="0" advAuto="0" spid="108" grpId="4"/>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6" name="PDLM_2022-11-07.jpg" descr="PDLM_2022-11-07.jpg"/>
          <p:cNvPicPr>
            <a:picLocks noChangeAspect="1"/>
          </p:cNvPicPr>
          <p:nvPr/>
        </p:nvPicPr>
        <p:blipFill>
          <a:blip r:embed="rId2">
            <a:extLst/>
          </a:blip>
          <a:stretch>
            <a:fillRect/>
          </a:stretch>
        </p:blipFill>
        <p:spPr>
          <a:xfrm>
            <a:off x="8461404" y="50626"/>
            <a:ext cx="3224612" cy="4376189"/>
          </a:xfrm>
          <a:prstGeom prst="rect">
            <a:avLst/>
          </a:prstGeom>
          <a:ln w="12700">
            <a:miter lim="400000"/>
          </a:ln>
        </p:spPr>
      </p:pic>
      <p:sp>
        <p:nvSpPr>
          <p:cNvPr id="117" name="Numéro de diapositive"/>
          <p:cNvSpPr txBox="1"/>
          <p:nvPr>
            <p:ph type="sldNum" sz="quarter" idx="4294967295"/>
          </p:nvPr>
        </p:nvSpPr>
        <p:spPr>
          <a:xfrm>
            <a:off x="10972489" y="6349284"/>
            <a:ext cx="203809" cy="2819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18" name="PUBLICATIONS"/>
          <p:cNvSpPr txBox="1"/>
          <p:nvPr/>
        </p:nvSpPr>
        <p:spPr>
          <a:xfrm>
            <a:off x="7031480" y="4852652"/>
            <a:ext cx="4225035" cy="5867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pc="600" sz="3200">
                <a:solidFill>
                  <a:srgbClr val="020202"/>
                </a:solidFill>
                <a:latin typeface="Montserrat Bold"/>
                <a:ea typeface="Montserrat Bold"/>
                <a:cs typeface="Montserrat Bold"/>
                <a:sym typeface="Montserrat Bold"/>
              </a:defRPr>
            </a:lvl1pPr>
          </a:lstStyle>
          <a:p>
            <a:pPr/>
            <a:r>
              <a:t>PUBLICATIONS</a:t>
            </a:r>
          </a:p>
        </p:txBody>
      </p:sp>
      <p:sp>
        <p:nvSpPr>
          <p:cNvPr id="119" name="Ligne"/>
          <p:cNvSpPr/>
          <p:nvPr/>
        </p:nvSpPr>
        <p:spPr>
          <a:xfrm>
            <a:off x="8682359" y="5543565"/>
            <a:ext cx="923280" cy="1"/>
          </a:xfrm>
          <a:prstGeom prst="line">
            <a:avLst/>
          </a:prstGeom>
          <a:ln w="76200">
            <a:solidFill>
              <a:srgbClr val="020202"/>
            </a:solidFill>
            <a:miter/>
          </a:ln>
        </p:spPr>
        <p:txBody>
          <a:bodyPr lIns="45718" tIns="45718" rIns="45718" bIns="45718"/>
          <a:lstStyle/>
          <a:p>
            <a:pPr/>
          </a:p>
        </p:txBody>
      </p:sp>
      <p:sp>
        <p:nvSpPr>
          <p:cNvPr id="120" name="PRESSE"/>
          <p:cNvSpPr txBox="1"/>
          <p:nvPr/>
        </p:nvSpPr>
        <p:spPr>
          <a:xfrm>
            <a:off x="8578690" y="4591042"/>
            <a:ext cx="1130617" cy="269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pc="600" sz="1100">
                <a:solidFill>
                  <a:schemeClr val="accent1"/>
                </a:solidFill>
                <a:latin typeface="Montserrat Bold"/>
                <a:ea typeface="Montserrat Bold"/>
                <a:cs typeface="Montserrat Bold"/>
                <a:sym typeface="Montserrat Bold"/>
              </a:defRPr>
            </a:lvl1pPr>
          </a:lstStyle>
          <a:p>
            <a:pPr/>
            <a:r>
              <a:t>PRESSE</a:t>
            </a:r>
          </a:p>
        </p:txBody>
      </p:sp>
      <p:sp>
        <p:nvSpPr>
          <p:cNvPr id="121" name="Quelques publications presse des éditions passées"/>
          <p:cNvSpPr txBox="1"/>
          <p:nvPr/>
        </p:nvSpPr>
        <p:spPr>
          <a:xfrm>
            <a:off x="6504709" y="5766068"/>
            <a:ext cx="5278584"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defTabSz="457200">
              <a:lnSpc>
                <a:spcPct val="125000"/>
              </a:lnSpc>
              <a:defRPr sz="1100">
                <a:solidFill>
                  <a:srgbClr val="8C979E"/>
                </a:solidFill>
                <a:latin typeface="Montserrat Regular"/>
                <a:ea typeface="Montserrat Regular"/>
                <a:cs typeface="Montserrat Regular"/>
                <a:sym typeface="Montserrat Regular"/>
              </a:defRPr>
            </a:lvl1pPr>
          </a:lstStyle>
          <a:p>
            <a:pPr/>
            <a:r>
              <a:t>Quelques publications presse des éditions passées</a:t>
            </a:r>
          </a:p>
        </p:txBody>
      </p:sp>
      <p:pic>
        <p:nvPicPr>
          <p:cNvPr id="122" name="Presse-Manche-02112019.jpg" descr="Presse-Manche-02112019.jpg"/>
          <p:cNvPicPr>
            <a:picLocks noChangeAspect="1"/>
          </p:cNvPicPr>
          <p:nvPr>
            <p:ph type="pic" idx="21"/>
          </p:nvPr>
        </p:nvPicPr>
        <p:blipFill>
          <a:blip r:embed="rId3">
            <a:extLst/>
          </a:blip>
          <a:srcRect l="107" t="736" r="107" b="735"/>
          <a:stretch>
            <a:fillRect/>
          </a:stretch>
        </p:blipFill>
        <p:spPr>
          <a:xfrm>
            <a:off x="-2" y="-2"/>
            <a:ext cx="5071165" cy="6804900"/>
          </a:xfrm>
          <a:prstGeom prst="rect">
            <a:avLst/>
          </a:prstGeom>
        </p:spPr>
      </p:pic>
      <p:pic>
        <p:nvPicPr>
          <p:cNvPr id="123" name="2021-11-01 La Presse de la Manche Edition principale - p6-p7 (1).jpg" descr="2021-11-01 La Presse de la Manche Edition principale - p6-p7 (1).jpg"/>
          <p:cNvPicPr>
            <a:picLocks noChangeAspect="1"/>
          </p:cNvPicPr>
          <p:nvPr/>
        </p:nvPicPr>
        <p:blipFill>
          <a:blip r:embed="rId4">
            <a:extLst/>
          </a:blip>
          <a:stretch>
            <a:fillRect/>
          </a:stretch>
        </p:blipFill>
        <p:spPr>
          <a:xfrm>
            <a:off x="5108271" y="-2"/>
            <a:ext cx="3224612" cy="4376189"/>
          </a:xfrm>
          <a:prstGeom prst="rect">
            <a:avLst/>
          </a:prstGeom>
          <a:ln w="12700">
            <a:miter lim="400000"/>
          </a:ln>
        </p:spPr>
      </p:pic>
      <p:sp>
        <p:nvSpPr>
          <p:cNvPr id="124" name="2019"/>
          <p:cNvSpPr txBox="1"/>
          <p:nvPr/>
        </p:nvSpPr>
        <p:spPr>
          <a:xfrm>
            <a:off x="4845241" y="6323884"/>
            <a:ext cx="343873" cy="205739"/>
          </a:xfrm>
          <a:prstGeom prst="rect">
            <a:avLst/>
          </a:prstGeom>
          <a:solidFill>
            <a:srgbClr val="DDD1BF"/>
          </a:solidFill>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defRPr sz="700">
                <a:solidFill>
                  <a:schemeClr val="accent2">
                    <a:lumOff val="-6941"/>
                  </a:schemeClr>
                </a:solidFill>
              </a:defRPr>
            </a:lvl1pPr>
          </a:lstStyle>
          <a:p>
            <a:pPr/>
            <a:r>
              <a:t>2019</a:t>
            </a:r>
          </a:p>
        </p:txBody>
      </p:sp>
      <p:sp>
        <p:nvSpPr>
          <p:cNvPr id="125" name="2018"/>
          <p:cNvSpPr txBox="1"/>
          <p:nvPr/>
        </p:nvSpPr>
        <p:spPr>
          <a:xfrm>
            <a:off x="8181109" y="4180583"/>
            <a:ext cx="343873" cy="205739"/>
          </a:xfrm>
          <a:prstGeom prst="rect">
            <a:avLst/>
          </a:prstGeom>
          <a:solidFill>
            <a:srgbClr val="DDD1BF"/>
          </a:solidFill>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defRPr sz="700">
                <a:solidFill>
                  <a:schemeClr val="accent2">
                    <a:lumOff val="-6941"/>
                  </a:schemeClr>
                </a:solidFill>
              </a:defRPr>
            </a:lvl1pPr>
          </a:lstStyle>
          <a:p>
            <a:pPr/>
            <a:r>
              <a:t>2021</a:t>
            </a:r>
          </a:p>
        </p:txBody>
      </p:sp>
      <p:sp>
        <p:nvSpPr>
          <p:cNvPr id="126" name="2021"/>
          <p:cNvSpPr txBox="1"/>
          <p:nvPr/>
        </p:nvSpPr>
        <p:spPr>
          <a:xfrm>
            <a:off x="11673609" y="4180583"/>
            <a:ext cx="343873" cy="205739"/>
          </a:xfrm>
          <a:prstGeom prst="rect">
            <a:avLst/>
          </a:prstGeom>
          <a:solidFill>
            <a:srgbClr val="DDD1BF"/>
          </a:solidFill>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defRPr sz="700">
                <a:solidFill>
                  <a:schemeClr val="accent2">
                    <a:lumOff val="-6941"/>
                  </a:schemeClr>
                </a:solidFill>
              </a:defRPr>
            </a:lvl1pPr>
          </a:lstStyle>
          <a:p>
            <a:pPr/>
            <a:r>
              <a:t>2022</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118"/>
                                        </p:tgtEl>
                                        <p:attrNameLst>
                                          <p:attrName>style.visibility</p:attrName>
                                        </p:attrNameLst>
                                      </p:cBhvr>
                                      <p:to>
                                        <p:strVal val="visible"/>
                                      </p:to>
                                    </p:set>
                                    <p:anim calcmode="lin" valueType="num">
                                      <p:cBhvr>
                                        <p:cTn id="7" dur="1000" fill="hold"/>
                                        <p:tgtEl>
                                          <p:spTgt spid="118"/>
                                        </p:tgtEl>
                                        <p:attrNameLst>
                                          <p:attrName>ppt_x</p:attrName>
                                        </p:attrNameLst>
                                      </p:cBhvr>
                                      <p:tavLst>
                                        <p:tav tm="0">
                                          <p:val>
                                            <p:strVal val="#ppt_x"/>
                                          </p:val>
                                        </p:tav>
                                        <p:tav tm="100000">
                                          <p:val>
                                            <p:strVal val="#ppt_x"/>
                                          </p:val>
                                        </p:tav>
                                      </p:tavLst>
                                    </p:anim>
                                    <p:anim calcmode="lin" valueType="num">
                                      <p:cBhvr>
                                        <p:cTn id="8" dur="1000" fill="hold"/>
                                        <p:tgtEl>
                                          <p:spTgt spid="11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Class="entr" nodeType="afterEffect" presetSubtype="8" presetID="22" grpId="2" fill="hold">
                                  <p:stCondLst>
                                    <p:cond delay="0"/>
                                  </p:stCondLst>
                                  <p:iterate type="el" backwards="0">
                                    <p:tmAbs val="0"/>
                                  </p:iterate>
                                  <p:childTnLst>
                                    <p:set>
                                      <p:cBhvr>
                                        <p:cTn id="11" fill="hold"/>
                                        <p:tgtEl>
                                          <p:spTgt spid="120"/>
                                        </p:tgtEl>
                                        <p:attrNameLst>
                                          <p:attrName>style.visibility</p:attrName>
                                        </p:attrNameLst>
                                      </p:cBhvr>
                                      <p:to>
                                        <p:strVal val="visible"/>
                                      </p:to>
                                    </p:set>
                                    <p:animEffect filter="wipe(left)" transition="in">
                                      <p:cBhvr>
                                        <p:cTn id="12" dur="500"/>
                                        <p:tgtEl>
                                          <p:spTgt spid="120"/>
                                        </p:tgtEl>
                                      </p:cBhvr>
                                    </p:animEffect>
                                  </p:childTnLst>
                                </p:cTn>
                              </p:par>
                            </p:childTnLst>
                          </p:cTn>
                        </p:par>
                        <p:par>
                          <p:cTn id="13" fill="hold">
                            <p:stCondLst>
                              <p:cond delay="1500"/>
                            </p:stCondLst>
                            <p:childTnLst>
                              <p:par>
                                <p:cTn id="14" presetClass="entr" nodeType="afterEffect" presetSubtype="8" presetID="22" grpId="3" fill="hold">
                                  <p:stCondLst>
                                    <p:cond delay="0"/>
                                  </p:stCondLst>
                                  <p:iterate type="el" backwards="0">
                                    <p:tmAbs val="0"/>
                                  </p:iterate>
                                  <p:childTnLst>
                                    <p:set>
                                      <p:cBhvr>
                                        <p:cTn id="15" fill="hold"/>
                                        <p:tgtEl>
                                          <p:spTgt spid="119"/>
                                        </p:tgtEl>
                                        <p:attrNameLst>
                                          <p:attrName>style.visibility</p:attrName>
                                        </p:attrNameLst>
                                      </p:cBhvr>
                                      <p:to>
                                        <p:strVal val="visible"/>
                                      </p:to>
                                    </p:set>
                                    <p:animEffect filter="wipe(left)" transition="in">
                                      <p:cBhvr>
                                        <p:cTn id="16" dur="500"/>
                                        <p:tgtEl>
                                          <p:spTgt spid="119"/>
                                        </p:tgtEl>
                                      </p:cBhvr>
                                    </p:animEffect>
                                  </p:childTnLst>
                                </p:cTn>
                              </p:par>
                            </p:childTnLst>
                          </p:cTn>
                        </p:par>
                        <p:par>
                          <p:cTn id="17" fill="hold">
                            <p:stCondLst>
                              <p:cond delay="2000"/>
                            </p:stCondLst>
                            <p:childTnLst>
                              <p:par>
                                <p:cTn id="18" presetClass="entr" nodeType="afterEffect" presetID="10" grpId="4" fill="hold">
                                  <p:stCondLst>
                                    <p:cond delay="0"/>
                                  </p:stCondLst>
                                  <p:iterate type="el" backwards="0">
                                    <p:tmAbs val="0"/>
                                  </p:iterate>
                                  <p:childTnLst>
                                    <p:set>
                                      <p:cBhvr>
                                        <p:cTn id="19" fill="hold"/>
                                        <p:tgtEl>
                                          <p:spTgt spid="121"/>
                                        </p:tgtEl>
                                        <p:attrNameLst>
                                          <p:attrName>style.visibility</p:attrName>
                                        </p:attrNameLst>
                                      </p:cBhvr>
                                      <p:to>
                                        <p:strVal val="visible"/>
                                      </p:to>
                                    </p:set>
                                    <p:animEffect filter="fade" transition="in">
                                      <p:cBhvr>
                                        <p:cTn id="20" dur="500"/>
                                        <p:tgtEl>
                                          <p:spTgt spid="121"/>
                                        </p:tgtEl>
                                      </p:cBhvr>
                                    </p:animEffect>
                                  </p:childTnLst>
                                </p:cTn>
                              </p:par>
                            </p:childTnLst>
                          </p:cTn>
                        </p:par>
                        <p:par>
                          <p:cTn id="21" fill="hold">
                            <p:stCondLst>
                              <p:cond delay="2500"/>
                            </p:stCondLst>
                            <p:childTnLst>
                              <p:par>
                                <p:cTn id="22" presetClass="entr" nodeType="afterEffect" presetID="10" grpId="5" fill="hold">
                                  <p:stCondLst>
                                    <p:cond delay="0"/>
                                  </p:stCondLst>
                                  <p:iterate type="el" backwards="0">
                                    <p:tmAbs val="0"/>
                                  </p:iterate>
                                  <p:childTnLst>
                                    <p:set>
                                      <p:cBhvr>
                                        <p:cTn id="23" fill="hold"/>
                                        <p:tgtEl>
                                          <p:spTgt spid="124"/>
                                        </p:tgtEl>
                                        <p:attrNameLst>
                                          <p:attrName>style.visibility</p:attrName>
                                        </p:attrNameLst>
                                      </p:cBhvr>
                                      <p:to>
                                        <p:strVal val="visible"/>
                                      </p:to>
                                    </p:set>
                                    <p:animEffect filter="fade" transition="in">
                                      <p:cBhvr>
                                        <p:cTn id="24" dur="500"/>
                                        <p:tgtEl>
                                          <p:spTgt spid="124"/>
                                        </p:tgtEl>
                                      </p:cBhvr>
                                    </p:animEffect>
                                  </p:childTnLst>
                                </p:cTn>
                              </p:par>
                            </p:childTnLst>
                          </p:cTn>
                        </p:par>
                        <p:par>
                          <p:cTn id="25" fill="hold">
                            <p:stCondLst>
                              <p:cond delay="3000"/>
                            </p:stCondLst>
                            <p:childTnLst>
                              <p:par>
                                <p:cTn id="26" presetClass="entr" nodeType="afterEffect" presetID="10" grpId="6" fill="hold">
                                  <p:stCondLst>
                                    <p:cond delay="0"/>
                                  </p:stCondLst>
                                  <p:iterate type="el" backwards="0">
                                    <p:tmAbs val="0"/>
                                  </p:iterate>
                                  <p:childTnLst>
                                    <p:set>
                                      <p:cBhvr>
                                        <p:cTn id="27" fill="hold"/>
                                        <p:tgtEl>
                                          <p:spTgt spid="125"/>
                                        </p:tgtEl>
                                        <p:attrNameLst>
                                          <p:attrName>style.visibility</p:attrName>
                                        </p:attrNameLst>
                                      </p:cBhvr>
                                      <p:to>
                                        <p:strVal val="visible"/>
                                      </p:to>
                                    </p:set>
                                    <p:animEffect filter="fade" transition="in">
                                      <p:cBhvr>
                                        <p:cTn id="28" dur="500"/>
                                        <p:tgtEl>
                                          <p:spTgt spid="125"/>
                                        </p:tgtEl>
                                      </p:cBhvr>
                                    </p:animEffect>
                                  </p:childTnLst>
                                </p:cTn>
                              </p:par>
                            </p:childTnLst>
                          </p:cTn>
                        </p:par>
                        <p:par>
                          <p:cTn id="29" fill="hold">
                            <p:stCondLst>
                              <p:cond delay="3500"/>
                            </p:stCondLst>
                            <p:childTnLst>
                              <p:par>
                                <p:cTn id="30" presetClass="entr" nodeType="afterEffect" presetID="10" grpId="7" fill="hold">
                                  <p:stCondLst>
                                    <p:cond delay="0"/>
                                  </p:stCondLst>
                                  <p:iterate type="el" backwards="0">
                                    <p:tmAbs val="0"/>
                                  </p:iterate>
                                  <p:childTnLst>
                                    <p:set>
                                      <p:cBhvr>
                                        <p:cTn id="31" fill="hold"/>
                                        <p:tgtEl>
                                          <p:spTgt spid="126"/>
                                        </p:tgtEl>
                                        <p:attrNameLst>
                                          <p:attrName>style.visibility</p:attrName>
                                        </p:attrNameLst>
                                      </p:cBhvr>
                                      <p:to>
                                        <p:strVal val="visible"/>
                                      </p:to>
                                    </p:set>
                                    <p:animEffect filter="fade" transition="in">
                                      <p:cBhvr>
                                        <p:cTn id="32" dur="500"/>
                                        <p:tgtEl>
                                          <p:spTgt spid="1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6" grpId="7"/>
      <p:bldP build="whole" bldLvl="1" animBg="1" rev="0" advAuto="0" spid="118" grpId="1"/>
      <p:bldP build="whole" bldLvl="1" animBg="1" rev="0" advAuto="0" spid="125" grpId="6"/>
      <p:bldP build="whole" bldLvl="1" animBg="1" rev="0" advAuto="0" spid="121" grpId="4"/>
      <p:bldP build="whole" bldLvl="1" animBg="1" rev="0" advAuto="0" spid="120" grpId="2"/>
      <p:bldP build="whole" bldLvl="1" animBg="1" rev="0" advAuto="0" spid="119" grpId="3"/>
      <p:bldP build="whole" bldLvl="1" animBg="1" rev="0" advAuto="0" spid="124" grpId="5"/>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1B1B1B"/>
        </a:solidFill>
      </p:bgPr>
    </p:bg>
    <p:spTree>
      <p:nvGrpSpPr>
        <p:cNvPr id="1" name=""/>
        <p:cNvGrpSpPr/>
        <p:nvPr/>
      </p:nvGrpSpPr>
      <p:grpSpPr>
        <a:xfrm>
          <a:off x="0" y="0"/>
          <a:ext cx="0" cy="0"/>
          <a:chOff x="0" y="0"/>
          <a:chExt cx="0" cy="0"/>
        </a:xfrm>
      </p:grpSpPr>
      <p:sp>
        <p:nvSpPr>
          <p:cNvPr id="128" name="Numéro de diapositive"/>
          <p:cNvSpPr txBox="1"/>
          <p:nvPr>
            <p:ph type="sldNum" sz="quarter" idx="4294967295"/>
          </p:nvPr>
        </p:nvSpPr>
        <p:spPr>
          <a:xfrm>
            <a:off x="10972489" y="6349284"/>
            <a:ext cx="189179" cy="2819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29" name="CHIFFRES CLÉS"/>
          <p:cNvSpPr txBox="1"/>
          <p:nvPr/>
        </p:nvSpPr>
        <p:spPr>
          <a:xfrm>
            <a:off x="3898649" y="756145"/>
            <a:ext cx="4394707" cy="5867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pc="600" sz="3200">
                <a:solidFill>
                  <a:srgbClr val="FFFFFF"/>
                </a:solidFill>
                <a:latin typeface="Montserrat Bold"/>
                <a:ea typeface="Montserrat Bold"/>
                <a:cs typeface="Montserrat Bold"/>
                <a:sym typeface="Montserrat Bold"/>
              </a:defRPr>
            </a:lvl1pPr>
          </a:lstStyle>
          <a:p>
            <a:pPr/>
            <a:r>
              <a:t>CHIFFRES CLÉS</a:t>
            </a:r>
          </a:p>
        </p:txBody>
      </p:sp>
      <p:sp>
        <p:nvSpPr>
          <p:cNvPr id="130" name="Ligne"/>
          <p:cNvSpPr/>
          <p:nvPr/>
        </p:nvSpPr>
        <p:spPr>
          <a:xfrm>
            <a:off x="5634361" y="1447060"/>
            <a:ext cx="923280" cy="2"/>
          </a:xfrm>
          <a:prstGeom prst="line">
            <a:avLst/>
          </a:prstGeom>
          <a:ln w="76200">
            <a:solidFill>
              <a:srgbClr val="FFFFFF"/>
            </a:solidFill>
            <a:miter/>
          </a:ln>
        </p:spPr>
        <p:txBody>
          <a:bodyPr lIns="45718" tIns="45718" rIns="45718" bIns="45718"/>
          <a:lstStyle/>
          <a:p>
            <a:pPr/>
          </a:p>
        </p:txBody>
      </p:sp>
      <p:sp>
        <p:nvSpPr>
          <p:cNvPr id="131" name="LA MARCHE DE LA TERREUR"/>
          <p:cNvSpPr txBox="1"/>
          <p:nvPr/>
        </p:nvSpPr>
        <p:spPr>
          <a:xfrm>
            <a:off x="4119739" y="494535"/>
            <a:ext cx="3952519" cy="269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pc="600" sz="1100">
                <a:solidFill>
                  <a:schemeClr val="accent1"/>
                </a:solidFill>
                <a:latin typeface="Montserrat Bold"/>
                <a:ea typeface="Montserrat Bold"/>
                <a:cs typeface="Montserrat Bold"/>
                <a:sym typeface="Montserrat Bold"/>
              </a:defRPr>
            </a:lvl1pPr>
          </a:lstStyle>
          <a:p>
            <a:pPr/>
            <a:r>
              <a:t>LA MARCHE DE LA TERREUR</a:t>
            </a:r>
          </a:p>
        </p:txBody>
      </p:sp>
      <p:sp>
        <p:nvSpPr>
          <p:cNvPr id="132" name="Figure"/>
          <p:cNvSpPr/>
          <p:nvPr/>
        </p:nvSpPr>
        <p:spPr>
          <a:xfrm>
            <a:off x="844787" y="2423916"/>
            <a:ext cx="536992" cy="483904"/>
          </a:xfrm>
          <a:custGeom>
            <a:avLst/>
            <a:gdLst/>
            <a:ahLst/>
            <a:cxnLst>
              <a:cxn ang="0">
                <a:pos x="wd2" y="hd2"/>
              </a:cxn>
              <a:cxn ang="5400000">
                <a:pos x="wd2" y="hd2"/>
              </a:cxn>
              <a:cxn ang="10800000">
                <a:pos x="wd2" y="hd2"/>
              </a:cxn>
              <a:cxn ang="16200000">
                <a:pos x="wd2" y="hd2"/>
              </a:cxn>
            </a:cxnLst>
            <a:rect l="0" t="0" r="r" b="b"/>
            <a:pathLst>
              <a:path w="21117" h="21600" fill="norm" stroke="1" extrusionOk="0">
                <a:moveTo>
                  <a:pt x="20894" y="5385"/>
                </a:moveTo>
                <a:cubicBezTo>
                  <a:pt x="20185" y="2228"/>
                  <a:pt x="17813" y="0"/>
                  <a:pt x="15140" y="0"/>
                </a:cubicBezTo>
                <a:cubicBezTo>
                  <a:pt x="13367" y="0"/>
                  <a:pt x="11758" y="959"/>
                  <a:pt x="10558" y="2723"/>
                </a:cubicBezTo>
                <a:cubicBezTo>
                  <a:pt x="9331" y="959"/>
                  <a:pt x="7749" y="0"/>
                  <a:pt x="5976" y="0"/>
                </a:cubicBezTo>
                <a:cubicBezTo>
                  <a:pt x="3303" y="0"/>
                  <a:pt x="931" y="2228"/>
                  <a:pt x="222" y="5385"/>
                </a:cubicBezTo>
                <a:cubicBezTo>
                  <a:pt x="-160" y="7117"/>
                  <a:pt x="-242" y="9810"/>
                  <a:pt x="1585" y="13121"/>
                </a:cubicBezTo>
                <a:cubicBezTo>
                  <a:pt x="3249" y="16154"/>
                  <a:pt x="6167" y="18970"/>
                  <a:pt x="10231" y="21507"/>
                </a:cubicBezTo>
                <a:cubicBezTo>
                  <a:pt x="10340" y="21569"/>
                  <a:pt x="10449" y="21600"/>
                  <a:pt x="10558" y="21600"/>
                </a:cubicBezTo>
                <a:cubicBezTo>
                  <a:pt x="10667" y="21600"/>
                  <a:pt x="10776" y="21569"/>
                  <a:pt x="10858" y="21507"/>
                </a:cubicBezTo>
                <a:cubicBezTo>
                  <a:pt x="14922" y="18970"/>
                  <a:pt x="17840" y="16154"/>
                  <a:pt x="19531" y="13121"/>
                </a:cubicBezTo>
                <a:cubicBezTo>
                  <a:pt x="21358" y="9810"/>
                  <a:pt x="21276" y="7117"/>
                  <a:pt x="20894" y="5385"/>
                </a:cubicBezTo>
                <a:close/>
                <a:moveTo>
                  <a:pt x="10558" y="19991"/>
                </a:moveTo>
                <a:cubicBezTo>
                  <a:pt x="603" y="13709"/>
                  <a:pt x="1094" y="7520"/>
                  <a:pt x="1476" y="5756"/>
                </a:cubicBezTo>
                <a:cubicBezTo>
                  <a:pt x="2049" y="3249"/>
                  <a:pt x="3903" y="1485"/>
                  <a:pt x="5976" y="1485"/>
                </a:cubicBezTo>
                <a:cubicBezTo>
                  <a:pt x="7558" y="1485"/>
                  <a:pt x="8976" y="2507"/>
                  <a:pt x="9985" y="4425"/>
                </a:cubicBezTo>
                <a:cubicBezTo>
                  <a:pt x="10122" y="4642"/>
                  <a:pt x="10313" y="4766"/>
                  <a:pt x="10558" y="4766"/>
                </a:cubicBezTo>
                <a:cubicBezTo>
                  <a:pt x="10776" y="4766"/>
                  <a:pt x="10994" y="4642"/>
                  <a:pt x="11103" y="4425"/>
                </a:cubicBezTo>
                <a:cubicBezTo>
                  <a:pt x="12140" y="2507"/>
                  <a:pt x="13558" y="1485"/>
                  <a:pt x="15140" y="1485"/>
                </a:cubicBezTo>
                <a:cubicBezTo>
                  <a:pt x="17213" y="1485"/>
                  <a:pt x="19067" y="3249"/>
                  <a:pt x="19640" y="5756"/>
                </a:cubicBezTo>
                <a:cubicBezTo>
                  <a:pt x="20022" y="7520"/>
                  <a:pt x="20513" y="13709"/>
                  <a:pt x="10558" y="19991"/>
                </a:cubicBezTo>
                <a:close/>
                <a:moveTo>
                  <a:pt x="17676" y="11605"/>
                </a:moveTo>
                <a:cubicBezTo>
                  <a:pt x="17676" y="12038"/>
                  <a:pt x="17376" y="12347"/>
                  <a:pt x="17022" y="12347"/>
                </a:cubicBezTo>
                <a:cubicBezTo>
                  <a:pt x="13585" y="12347"/>
                  <a:pt x="13585" y="12347"/>
                  <a:pt x="13585" y="12347"/>
                </a:cubicBezTo>
                <a:cubicBezTo>
                  <a:pt x="13285" y="12347"/>
                  <a:pt x="13013" y="12131"/>
                  <a:pt x="12958" y="11821"/>
                </a:cubicBezTo>
                <a:cubicBezTo>
                  <a:pt x="12358" y="9346"/>
                  <a:pt x="12358" y="9346"/>
                  <a:pt x="12358" y="9346"/>
                </a:cubicBezTo>
                <a:cubicBezTo>
                  <a:pt x="10858" y="15689"/>
                  <a:pt x="10858" y="15689"/>
                  <a:pt x="10858" y="15689"/>
                </a:cubicBezTo>
                <a:cubicBezTo>
                  <a:pt x="10776" y="16030"/>
                  <a:pt x="10503" y="16246"/>
                  <a:pt x="10231" y="16246"/>
                </a:cubicBezTo>
                <a:cubicBezTo>
                  <a:pt x="9931" y="16246"/>
                  <a:pt x="9658" y="16030"/>
                  <a:pt x="9576" y="15689"/>
                </a:cubicBezTo>
                <a:cubicBezTo>
                  <a:pt x="8049" y="9222"/>
                  <a:pt x="8049" y="9222"/>
                  <a:pt x="8049" y="9222"/>
                </a:cubicBezTo>
                <a:cubicBezTo>
                  <a:pt x="7803" y="10181"/>
                  <a:pt x="7803" y="10181"/>
                  <a:pt x="7803" y="10181"/>
                </a:cubicBezTo>
                <a:cubicBezTo>
                  <a:pt x="7722" y="10491"/>
                  <a:pt x="7476" y="10707"/>
                  <a:pt x="7176" y="10707"/>
                </a:cubicBezTo>
                <a:cubicBezTo>
                  <a:pt x="3740" y="10707"/>
                  <a:pt x="3740" y="10707"/>
                  <a:pt x="3740" y="10707"/>
                </a:cubicBezTo>
                <a:cubicBezTo>
                  <a:pt x="3385" y="10707"/>
                  <a:pt x="3085" y="10367"/>
                  <a:pt x="3085" y="9964"/>
                </a:cubicBezTo>
                <a:cubicBezTo>
                  <a:pt x="3085" y="9562"/>
                  <a:pt x="3385" y="9222"/>
                  <a:pt x="3740" y="9222"/>
                </a:cubicBezTo>
                <a:cubicBezTo>
                  <a:pt x="6685" y="9222"/>
                  <a:pt x="6685" y="9222"/>
                  <a:pt x="6685" y="9222"/>
                </a:cubicBezTo>
                <a:cubicBezTo>
                  <a:pt x="7449" y="6251"/>
                  <a:pt x="7449" y="6251"/>
                  <a:pt x="7449" y="6251"/>
                </a:cubicBezTo>
                <a:cubicBezTo>
                  <a:pt x="7531" y="5942"/>
                  <a:pt x="7803" y="5725"/>
                  <a:pt x="8076" y="5725"/>
                </a:cubicBezTo>
                <a:cubicBezTo>
                  <a:pt x="8076" y="5725"/>
                  <a:pt x="8076" y="5725"/>
                  <a:pt x="8076" y="5725"/>
                </a:cubicBezTo>
                <a:cubicBezTo>
                  <a:pt x="8376" y="5725"/>
                  <a:pt x="8649" y="5972"/>
                  <a:pt x="8703" y="6282"/>
                </a:cubicBezTo>
                <a:cubicBezTo>
                  <a:pt x="10231" y="12626"/>
                  <a:pt x="10231" y="12626"/>
                  <a:pt x="10231" y="12626"/>
                </a:cubicBezTo>
                <a:cubicBezTo>
                  <a:pt x="11731" y="6282"/>
                  <a:pt x="11731" y="6282"/>
                  <a:pt x="11731" y="6282"/>
                </a:cubicBezTo>
                <a:cubicBezTo>
                  <a:pt x="11813" y="5972"/>
                  <a:pt x="12058" y="5725"/>
                  <a:pt x="12358" y="5725"/>
                </a:cubicBezTo>
                <a:cubicBezTo>
                  <a:pt x="12358" y="5725"/>
                  <a:pt x="12358" y="5725"/>
                  <a:pt x="12358" y="5725"/>
                </a:cubicBezTo>
                <a:cubicBezTo>
                  <a:pt x="12658" y="5725"/>
                  <a:pt x="12903" y="5972"/>
                  <a:pt x="12985" y="6282"/>
                </a:cubicBezTo>
                <a:cubicBezTo>
                  <a:pt x="14076" y="10862"/>
                  <a:pt x="14076" y="10862"/>
                  <a:pt x="14076" y="10862"/>
                </a:cubicBezTo>
                <a:cubicBezTo>
                  <a:pt x="17022" y="10862"/>
                  <a:pt x="17022" y="10862"/>
                  <a:pt x="17022" y="10862"/>
                </a:cubicBezTo>
                <a:cubicBezTo>
                  <a:pt x="17376" y="10862"/>
                  <a:pt x="17676" y="11202"/>
                  <a:pt x="17676" y="11605"/>
                </a:cubicBezTo>
                <a:close/>
              </a:path>
            </a:pathLst>
          </a:custGeom>
          <a:solidFill>
            <a:srgbClr val="FFFFFF"/>
          </a:solidFill>
          <a:ln w="12700">
            <a:miter lim="400000"/>
          </a:ln>
        </p:spPr>
        <p:txBody>
          <a:bodyPr lIns="45718" tIns="45718" rIns="45718" bIns="45718"/>
          <a:lstStyle/>
          <a:p>
            <a:pPr/>
          </a:p>
        </p:txBody>
      </p:sp>
      <p:sp>
        <p:nvSpPr>
          <p:cNvPr id="133" name="Figure"/>
          <p:cNvSpPr/>
          <p:nvPr/>
        </p:nvSpPr>
        <p:spPr>
          <a:xfrm>
            <a:off x="4671283" y="4438841"/>
            <a:ext cx="483657" cy="483904"/>
          </a:xfrm>
          <a:custGeom>
            <a:avLst/>
            <a:gdLst/>
            <a:ahLst/>
            <a:cxnLst>
              <a:cxn ang="0">
                <a:pos x="wd2" y="hd2"/>
              </a:cxn>
              <a:cxn ang="5400000">
                <a:pos x="wd2" y="hd2"/>
              </a:cxn>
              <a:cxn ang="10800000">
                <a:pos x="wd2" y="hd2"/>
              </a:cxn>
              <a:cxn ang="16200000">
                <a:pos x="wd2" y="hd2"/>
              </a:cxn>
            </a:cxnLst>
            <a:rect l="0" t="0" r="r" b="b"/>
            <a:pathLst>
              <a:path w="21476" h="21600" fill="norm" stroke="1" extrusionOk="0">
                <a:moveTo>
                  <a:pt x="21261" y="16896"/>
                </a:moveTo>
                <a:cubicBezTo>
                  <a:pt x="18953" y="14575"/>
                  <a:pt x="18953" y="14575"/>
                  <a:pt x="18953" y="14575"/>
                </a:cubicBezTo>
                <a:cubicBezTo>
                  <a:pt x="18923" y="14575"/>
                  <a:pt x="18923" y="14575"/>
                  <a:pt x="18923" y="14575"/>
                </a:cubicBezTo>
                <a:cubicBezTo>
                  <a:pt x="18923" y="14575"/>
                  <a:pt x="18923" y="14575"/>
                  <a:pt x="18923" y="14575"/>
                </a:cubicBezTo>
                <a:cubicBezTo>
                  <a:pt x="15323" y="10955"/>
                  <a:pt x="15323" y="10955"/>
                  <a:pt x="15323" y="10955"/>
                </a:cubicBezTo>
                <a:cubicBezTo>
                  <a:pt x="21261" y="4982"/>
                  <a:pt x="21261" y="4982"/>
                  <a:pt x="21261" y="4982"/>
                </a:cubicBezTo>
                <a:cubicBezTo>
                  <a:pt x="21538" y="4704"/>
                  <a:pt x="21538" y="4240"/>
                  <a:pt x="21261" y="3930"/>
                </a:cubicBezTo>
                <a:cubicBezTo>
                  <a:pt x="17538" y="217"/>
                  <a:pt x="17538" y="217"/>
                  <a:pt x="17538" y="217"/>
                </a:cubicBezTo>
                <a:cubicBezTo>
                  <a:pt x="17415" y="62"/>
                  <a:pt x="17230" y="0"/>
                  <a:pt x="17015" y="0"/>
                </a:cubicBezTo>
                <a:cubicBezTo>
                  <a:pt x="16984" y="0"/>
                  <a:pt x="16984" y="0"/>
                  <a:pt x="16953" y="0"/>
                </a:cubicBezTo>
                <a:cubicBezTo>
                  <a:pt x="16769" y="0"/>
                  <a:pt x="16615" y="93"/>
                  <a:pt x="16492" y="217"/>
                </a:cubicBezTo>
                <a:cubicBezTo>
                  <a:pt x="12800" y="3930"/>
                  <a:pt x="12800" y="3930"/>
                  <a:pt x="12800" y="3930"/>
                </a:cubicBezTo>
                <a:cubicBezTo>
                  <a:pt x="12800" y="3930"/>
                  <a:pt x="12800" y="3930"/>
                  <a:pt x="12800" y="3930"/>
                </a:cubicBezTo>
                <a:cubicBezTo>
                  <a:pt x="10584" y="6158"/>
                  <a:pt x="10584" y="6158"/>
                  <a:pt x="10584" y="6158"/>
                </a:cubicBezTo>
                <a:cubicBezTo>
                  <a:pt x="9292" y="4889"/>
                  <a:pt x="9292" y="4889"/>
                  <a:pt x="9292" y="4889"/>
                </a:cubicBezTo>
                <a:cubicBezTo>
                  <a:pt x="9292" y="4889"/>
                  <a:pt x="9292" y="4889"/>
                  <a:pt x="9292" y="4889"/>
                </a:cubicBezTo>
                <a:cubicBezTo>
                  <a:pt x="6984" y="2538"/>
                  <a:pt x="6984" y="2538"/>
                  <a:pt x="6984" y="2538"/>
                </a:cubicBezTo>
                <a:cubicBezTo>
                  <a:pt x="6984" y="2538"/>
                  <a:pt x="6984" y="2538"/>
                  <a:pt x="6984" y="2538"/>
                </a:cubicBezTo>
                <a:cubicBezTo>
                  <a:pt x="6953" y="2538"/>
                  <a:pt x="6953" y="2538"/>
                  <a:pt x="6953" y="2538"/>
                </a:cubicBezTo>
                <a:cubicBezTo>
                  <a:pt x="4646" y="217"/>
                  <a:pt x="4646" y="217"/>
                  <a:pt x="4646" y="217"/>
                </a:cubicBezTo>
                <a:cubicBezTo>
                  <a:pt x="4523" y="62"/>
                  <a:pt x="4338" y="0"/>
                  <a:pt x="4123" y="0"/>
                </a:cubicBezTo>
                <a:cubicBezTo>
                  <a:pt x="3938" y="0"/>
                  <a:pt x="3753" y="62"/>
                  <a:pt x="3600" y="217"/>
                </a:cubicBezTo>
                <a:cubicBezTo>
                  <a:pt x="215" y="3621"/>
                  <a:pt x="215" y="3621"/>
                  <a:pt x="215" y="3621"/>
                </a:cubicBezTo>
                <a:cubicBezTo>
                  <a:pt x="-62" y="3899"/>
                  <a:pt x="-62" y="4394"/>
                  <a:pt x="215" y="4673"/>
                </a:cubicBezTo>
                <a:cubicBezTo>
                  <a:pt x="6153" y="10645"/>
                  <a:pt x="6153" y="10645"/>
                  <a:pt x="6153" y="10645"/>
                </a:cubicBezTo>
                <a:cubicBezTo>
                  <a:pt x="215" y="16587"/>
                  <a:pt x="215" y="16587"/>
                  <a:pt x="215" y="16587"/>
                </a:cubicBezTo>
                <a:cubicBezTo>
                  <a:pt x="92" y="16742"/>
                  <a:pt x="0" y="16927"/>
                  <a:pt x="0" y="17113"/>
                </a:cubicBezTo>
                <a:cubicBezTo>
                  <a:pt x="0" y="20857"/>
                  <a:pt x="0" y="20857"/>
                  <a:pt x="0" y="20857"/>
                </a:cubicBezTo>
                <a:cubicBezTo>
                  <a:pt x="0" y="21043"/>
                  <a:pt x="92" y="21229"/>
                  <a:pt x="215" y="21383"/>
                </a:cubicBezTo>
                <a:cubicBezTo>
                  <a:pt x="369" y="21507"/>
                  <a:pt x="553" y="21600"/>
                  <a:pt x="738" y="21600"/>
                </a:cubicBezTo>
                <a:cubicBezTo>
                  <a:pt x="4430" y="21600"/>
                  <a:pt x="4430" y="21600"/>
                  <a:pt x="4430" y="21600"/>
                </a:cubicBezTo>
                <a:cubicBezTo>
                  <a:pt x="4646" y="21600"/>
                  <a:pt x="4830" y="21507"/>
                  <a:pt x="4953" y="21352"/>
                </a:cubicBezTo>
                <a:cubicBezTo>
                  <a:pt x="10892" y="15411"/>
                  <a:pt x="10892" y="15411"/>
                  <a:pt x="10892" y="15411"/>
                </a:cubicBezTo>
                <a:cubicBezTo>
                  <a:pt x="16830" y="21383"/>
                  <a:pt x="16830" y="21383"/>
                  <a:pt x="16830" y="21383"/>
                </a:cubicBezTo>
                <a:cubicBezTo>
                  <a:pt x="16953" y="21507"/>
                  <a:pt x="17138" y="21600"/>
                  <a:pt x="17353" y="21600"/>
                </a:cubicBezTo>
                <a:cubicBezTo>
                  <a:pt x="17538" y="21600"/>
                  <a:pt x="17723" y="21507"/>
                  <a:pt x="17876" y="21383"/>
                </a:cubicBezTo>
                <a:cubicBezTo>
                  <a:pt x="21261" y="17948"/>
                  <a:pt x="21261" y="17948"/>
                  <a:pt x="21261" y="17948"/>
                </a:cubicBezTo>
                <a:cubicBezTo>
                  <a:pt x="21384" y="17825"/>
                  <a:pt x="21476" y="17639"/>
                  <a:pt x="21476" y="17422"/>
                </a:cubicBezTo>
                <a:cubicBezTo>
                  <a:pt x="21476" y="17237"/>
                  <a:pt x="21384" y="17051"/>
                  <a:pt x="21261" y="16896"/>
                </a:cubicBezTo>
                <a:close/>
                <a:moveTo>
                  <a:pt x="17015" y="1795"/>
                </a:moveTo>
                <a:cubicBezTo>
                  <a:pt x="19692" y="4456"/>
                  <a:pt x="19692" y="4456"/>
                  <a:pt x="19692" y="4456"/>
                </a:cubicBezTo>
                <a:cubicBezTo>
                  <a:pt x="17015" y="7148"/>
                  <a:pt x="17015" y="7148"/>
                  <a:pt x="17015" y="7148"/>
                </a:cubicBezTo>
                <a:cubicBezTo>
                  <a:pt x="14369" y="4456"/>
                  <a:pt x="14369" y="4456"/>
                  <a:pt x="14369" y="4456"/>
                </a:cubicBezTo>
                <a:lnTo>
                  <a:pt x="17015" y="1795"/>
                </a:lnTo>
                <a:close/>
                <a:moveTo>
                  <a:pt x="1784" y="4147"/>
                </a:moveTo>
                <a:cubicBezTo>
                  <a:pt x="4123" y="1795"/>
                  <a:pt x="4123" y="1795"/>
                  <a:pt x="4123" y="1795"/>
                </a:cubicBezTo>
                <a:cubicBezTo>
                  <a:pt x="5415" y="3064"/>
                  <a:pt x="5415" y="3064"/>
                  <a:pt x="5415" y="3064"/>
                </a:cubicBezTo>
                <a:cubicBezTo>
                  <a:pt x="4215" y="4240"/>
                  <a:pt x="4215" y="4240"/>
                  <a:pt x="4215" y="4240"/>
                </a:cubicBezTo>
                <a:cubicBezTo>
                  <a:pt x="3938" y="4549"/>
                  <a:pt x="3938" y="5013"/>
                  <a:pt x="4215" y="5292"/>
                </a:cubicBezTo>
                <a:cubicBezTo>
                  <a:pt x="4369" y="5446"/>
                  <a:pt x="4553" y="5508"/>
                  <a:pt x="4738" y="5508"/>
                </a:cubicBezTo>
                <a:cubicBezTo>
                  <a:pt x="4953" y="5508"/>
                  <a:pt x="5138" y="5446"/>
                  <a:pt x="5261" y="5292"/>
                </a:cubicBezTo>
                <a:cubicBezTo>
                  <a:pt x="6461" y="4116"/>
                  <a:pt x="6461" y="4116"/>
                  <a:pt x="6461" y="4116"/>
                </a:cubicBezTo>
                <a:cubicBezTo>
                  <a:pt x="7723" y="5385"/>
                  <a:pt x="7723" y="5385"/>
                  <a:pt x="7723" y="5385"/>
                </a:cubicBezTo>
                <a:cubicBezTo>
                  <a:pt x="6092" y="7025"/>
                  <a:pt x="6092" y="7025"/>
                  <a:pt x="6092" y="7025"/>
                </a:cubicBezTo>
                <a:cubicBezTo>
                  <a:pt x="5815" y="7334"/>
                  <a:pt x="5815" y="7798"/>
                  <a:pt x="6092" y="8077"/>
                </a:cubicBezTo>
                <a:cubicBezTo>
                  <a:pt x="6246" y="8232"/>
                  <a:pt x="6430" y="8293"/>
                  <a:pt x="6615" y="8293"/>
                </a:cubicBezTo>
                <a:cubicBezTo>
                  <a:pt x="6800" y="8293"/>
                  <a:pt x="7015" y="8232"/>
                  <a:pt x="7138" y="8077"/>
                </a:cubicBezTo>
                <a:cubicBezTo>
                  <a:pt x="8769" y="6437"/>
                  <a:pt x="8769" y="6437"/>
                  <a:pt x="8769" y="6437"/>
                </a:cubicBezTo>
                <a:cubicBezTo>
                  <a:pt x="9538" y="7210"/>
                  <a:pt x="9538" y="7210"/>
                  <a:pt x="9538" y="7210"/>
                </a:cubicBezTo>
                <a:cubicBezTo>
                  <a:pt x="7200" y="9593"/>
                  <a:pt x="7200" y="9593"/>
                  <a:pt x="7200" y="9593"/>
                </a:cubicBezTo>
                <a:lnTo>
                  <a:pt x="1784" y="4147"/>
                </a:lnTo>
                <a:close/>
                <a:moveTo>
                  <a:pt x="4123" y="20115"/>
                </a:moveTo>
                <a:cubicBezTo>
                  <a:pt x="1476" y="20115"/>
                  <a:pt x="1476" y="20115"/>
                  <a:pt x="1476" y="20115"/>
                </a:cubicBezTo>
                <a:cubicBezTo>
                  <a:pt x="1476" y="17422"/>
                  <a:pt x="1476" y="17422"/>
                  <a:pt x="1476" y="17422"/>
                </a:cubicBezTo>
                <a:cubicBezTo>
                  <a:pt x="13323" y="5508"/>
                  <a:pt x="13323" y="5508"/>
                  <a:pt x="13323" y="5508"/>
                </a:cubicBezTo>
                <a:cubicBezTo>
                  <a:pt x="15969" y="8201"/>
                  <a:pt x="15969" y="8201"/>
                  <a:pt x="15969" y="8201"/>
                </a:cubicBezTo>
                <a:lnTo>
                  <a:pt x="4123" y="20115"/>
                </a:lnTo>
                <a:close/>
                <a:moveTo>
                  <a:pt x="17353" y="19805"/>
                </a:moveTo>
                <a:cubicBezTo>
                  <a:pt x="11938" y="14359"/>
                  <a:pt x="11938" y="14359"/>
                  <a:pt x="11938" y="14359"/>
                </a:cubicBezTo>
                <a:cubicBezTo>
                  <a:pt x="14276" y="12007"/>
                  <a:pt x="14276" y="12007"/>
                  <a:pt x="14276" y="12007"/>
                </a:cubicBezTo>
                <a:cubicBezTo>
                  <a:pt x="15046" y="12781"/>
                  <a:pt x="15046" y="12781"/>
                  <a:pt x="15046" y="12781"/>
                </a:cubicBezTo>
                <a:cubicBezTo>
                  <a:pt x="13415" y="14390"/>
                  <a:pt x="13415" y="14390"/>
                  <a:pt x="13415" y="14390"/>
                </a:cubicBezTo>
                <a:cubicBezTo>
                  <a:pt x="13138" y="14699"/>
                  <a:pt x="13138" y="15163"/>
                  <a:pt x="13415" y="15442"/>
                </a:cubicBezTo>
                <a:cubicBezTo>
                  <a:pt x="13569" y="15597"/>
                  <a:pt x="13753" y="15658"/>
                  <a:pt x="13938" y="15658"/>
                </a:cubicBezTo>
                <a:cubicBezTo>
                  <a:pt x="14153" y="15658"/>
                  <a:pt x="14338" y="15597"/>
                  <a:pt x="14461" y="15442"/>
                </a:cubicBezTo>
                <a:cubicBezTo>
                  <a:pt x="16092" y="13802"/>
                  <a:pt x="16092" y="13802"/>
                  <a:pt x="16092" y="13802"/>
                </a:cubicBezTo>
                <a:cubicBezTo>
                  <a:pt x="17353" y="15101"/>
                  <a:pt x="17353" y="15101"/>
                  <a:pt x="17353" y="15101"/>
                </a:cubicBezTo>
                <a:cubicBezTo>
                  <a:pt x="16184" y="16277"/>
                  <a:pt x="16184" y="16277"/>
                  <a:pt x="16184" y="16277"/>
                </a:cubicBezTo>
                <a:cubicBezTo>
                  <a:pt x="15907" y="16556"/>
                  <a:pt x="15907" y="17051"/>
                  <a:pt x="16184" y="17330"/>
                </a:cubicBezTo>
                <a:cubicBezTo>
                  <a:pt x="16338" y="17484"/>
                  <a:pt x="16523" y="17546"/>
                  <a:pt x="16707" y="17546"/>
                </a:cubicBezTo>
                <a:cubicBezTo>
                  <a:pt x="16892" y="17546"/>
                  <a:pt x="17107" y="17484"/>
                  <a:pt x="17230" y="17330"/>
                </a:cubicBezTo>
                <a:cubicBezTo>
                  <a:pt x="18400" y="16154"/>
                  <a:pt x="18400" y="16154"/>
                  <a:pt x="18400" y="16154"/>
                </a:cubicBezTo>
                <a:cubicBezTo>
                  <a:pt x="19692" y="17422"/>
                  <a:pt x="19692" y="17422"/>
                  <a:pt x="19692" y="17422"/>
                </a:cubicBezTo>
                <a:lnTo>
                  <a:pt x="17353" y="19805"/>
                </a:lnTo>
                <a:close/>
              </a:path>
            </a:pathLst>
          </a:custGeom>
          <a:solidFill>
            <a:srgbClr val="FFFFFF"/>
          </a:solidFill>
          <a:ln w="12700">
            <a:miter lim="400000"/>
          </a:ln>
        </p:spPr>
        <p:txBody>
          <a:bodyPr lIns="45718" tIns="45718" rIns="45718" bIns="45718"/>
          <a:lstStyle/>
          <a:p>
            <a:pPr/>
          </a:p>
        </p:txBody>
      </p:sp>
      <p:sp>
        <p:nvSpPr>
          <p:cNvPr id="134" name="Figure"/>
          <p:cNvSpPr/>
          <p:nvPr/>
        </p:nvSpPr>
        <p:spPr>
          <a:xfrm>
            <a:off x="8435171" y="2419248"/>
            <a:ext cx="539910" cy="514244"/>
          </a:xfrm>
          <a:custGeom>
            <a:avLst/>
            <a:gdLst/>
            <a:ahLst/>
            <a:cxnLst>
              <a:cxn ang="0">
                <a:pos x="wd2" y="hd2"/>
              </a:cxn>
              <a:cxn ang="5400000">
                <a:pos x="wd2" y="hd2"/>
              </a:cxn>
              <a:cxn ang="10800000">
                <a:pos x="wd2" y="hd2"/>
              </a:cxn>
              <a:cxn ang="16200000">
                <a:pos x="wd2" y="hd2"/>
              </a:cxn>
            </a:cxnLst>
            <a:rect l="0" t="0" r="r" b="b"/>
            <a:pathLst>
              <a:path w="21515" h="21556" fill="norm" stroke="1" extrusionOk="0">
                <a:moveTo>
                  <a:pt x="21495" y="8187"/>
                </a:moveTo>
                <a:cubicBezTo>
                  <a:pt x="21412" y="7926"/>
                  <a:pt x="21191" y="7723"/>
                  <a:pt x="20942" y="7694"/>
                </a:cubicBezTo>
                <a:cubicBezTo>
                  <a:pt x="14313" y="6677"/>
                  <a:pt x="14313" y="6677"/>
                  <a:pt x="14313" y="6677"/>
                </a:cubicBezTo>
                <a:cubicBezTo>
                  <a:pt x="11358" y="377"/>
                  <a:pt x="11358" y="377"/>
                  <a:pt x="11358" y="377"/>
                </a:cubicBezTo>
                <a:cubicBezTo>
                  <a:pt x="11247" y="145"/>
                  <a:pt x="11026" y="0"/>
                  <a:pt x="10750" y="0"/>
                </a:cubicBezTo>
                <a:cubicBezTo>
                  <a:pt x="10501" y="0"/>
                  <a:pt x="10280" y="145"/>
                  <a:pt x="10170" y="377"/>
                </a:cubicBezTo>
                <a:cubicBezTo>
                  <a:pt x="7214" y="6677"/>
                  <a:pt x="7214" y="6677"/>
                  <a:pt x="7214" y="6677"/>
                </a:cubicBezTo>
                <a:cubicBezTo>
                  <a:pt x="585" y="7694"/>
                  <a:pt x="585" y="7694"/>
                  <a:pt x="585" y="7694"/>
                </a:cubicBezTo>
                <a:cubicBezTo>
                  <a:pt x="337" y="7723"/>
                  <a:pt x="116" y="7926"/>
                  <a:pt x="33" y="8187"/>
                </a:cubicBezTo>
                <a:cubicBezTo>
                  <a:pt x="-50" y="8419"/>
                  <a:pt x="33" y="8710"/>
                  <a:pt x="199" y="8884"/>
                </a:cubicBezTo>
                <a:cubicBezTo>
                  <a:pt x="5005" y="13790"/>
                  <a:pt x="5005" y="13790"/>
                  <a:pt x="5005" y="13790"/>
                </a:cubicBezTo>
                <a:cubicBezTo>
                  <a:pt x="3872" y="20729"/>
                  <a:pt x="3872" y="20729"/>
                  <a:pt x="3872" y="20729"/>
                </a:cubicBezTo>
                <a:cubicBezTo>
                  <a:pt x="3817" y="20990"/>
                  <a:pt x="3927" y="21252"/>
                  <a:pt x="4148" y="21426"/>
                </a:cubicBezTo>
                <a:cubicBezTo>
                  <a:pt x="4342" y="21571"/>
                  <a:pt x="4618" y="21600"/>
                  <a:pt x="4839" y="21484"/>
                </a:cubicBezTo>
                <a:cubicBezTo>
                  <a:pt x="10750" y="18203"/>
                  <a:pt x="10750" y="18203"/>
                  <a:pt x="10750" y="18203"/>
                </a:cubicBezTo>
                <a:cubicBezTo>
                  <a:pt x="16689" y="21484"/>
                  <a:pt x="16689" y="21484"/>
                  <a:pt x="16689" y="21484"/>
                </a:cubicBezTo>
                <a:cubicBezTo>
                  <a:pt x="16799" y="21513"/>
                  <a:pt x="16882" y="21542"/>
                  <a:pt x="16992" y="21542"/>
                </a:cubicBezTo>
                <a:cubicBezTo>
                  <a:pt x="16992" y="21542"/>
                  <a:pt x="16992" y="21542"/>
                  <a:pt x="16992" y="21542"/>
                </a:cubicBezTo>
                <a:cubicBezTo>
                  <a:pt x="17379" y="21542"/>
                  <a:pt x="17655" y="21252"/>
                  <a:pt x="17655" y="20845"/>
                </a:cubicBezTo>
                <a:cubicBezTo>
                  <a:pt x="17655" y="20787"/>
                  <a:pt x="17655" y="20729"/>
                  <a:pt x="17655" y="20700"/>
                </a:cubicBezTo>
                <a:cubicBezTo>
                  <a:pt x="16523" y="13790"/>
                  <a:pt x="16523" y="13790"/>
                  <a:pt x="16523" y="13790"/>
                </a:cubicBezTo>
                <a:cubicBezTo>
                  <a:pt x="21301" y="8884"/>
                  <a:pt x="21301" y="8884"/>
                  <a:pt x="21301" y="8884"/>
                </a:cubicBezTo>
                <a:cubicBezTo>
                  <a:pt x="21495" y="8710"/>
                  <a:pt x="21550" y="8419"/>
                  <a:pt x="21495" y="8187"/>
                </a:cubicBezTo>
                <a:close/>
                <a:moveTo>
                  <a:pt x="15335" y="13065"/>
                </a:moveTo>
                <a:cubicBezTo>
                  <a:pt x="15197" y="13210"/>
                  <a:pt x="15114" y="13442"/>
                  <a:pt x="15142" y="13674"/>
                </a:cubicBezTo>
                <a:cubicBezTo>
                  <a:pt x="16109" y="19568"/>
                  <a:pt x="16109" y="19568"/>
                  <a:pt x="16109" y="19568"/>
                </a:cubicBezTo>
                <a:cubicBezTo>
                  <a:pt x="11081" y="16781"/>
                  <a:pt x="11081" y="16781"/>
                  <a:pt x="11081" y="16781"/>
                </a:cubicBezTo>
                <a:cubicBezTo>
                  <a:pt x="10888" y="16694"/>
                  <a:pt x="10640" y="16694"/>
                  <a:pt x="10446" y="16781"/>
                </a:cubicBezTo>
                <a:cubicBezTo>
                  <a:pt x="5419" y="19568"/>
                  <a:pt x="5419" y="19568"/>
                  <a:pt x="5419" y="19568"/>
                </a:cubicBezTo>
                <a:cubicBezTo>
                  <a:pt x="6358" y="13674"/>
                  <a:pt x="6358" y="13674"/>
                  <a:pt x="6358" y="13674"/>
                </a:cubicBezTo>
                <a:cubicBezTo>
                  <a:pt x="6413" y="13442"/>
                  <a:pt x="6331" y="13210"/>
                  <a:pt x="6192" y="13065"/>
                </a:cubicBezTo>
                <a:cubicBezTo>
                  <a:pt x="2104" y="8884"/>
                  <a:pt x="2104" y="8884"/>
                  <a:pt x="2104" y="8884"/>
                </a:cubicBezTo>
                <a:cubicBezTo>
                  <a:pt x="7739" y="8013"/>
                  <a:pt x="7739" y="8013"/>
                  <a:pt x="7739" y="8013"/>
                </a:cubicBezTo>
                <a:cubicBezTo>
                  <a:pt x="7960" y="7984"/>
                  <a:pt x="8154" y="7839"/>
                  <a:pt x="8236" y="7635"/>
                </a:cubicBezTo>
                <a:cubicBezTo>
                  <a:pt x="10750" y="2265"/>
                  <a:pt x="10750" y="2265"/>
                  <a:pt x="10750" y="2265"/>
                </a:cubicBezTo>
                <a:cubicBezTo>
                  <a:pt x="13291" y="7635"/>
                  <a:pt x="13291" y="7635"/>
                  <a:pt x="13291" y="7635"/>
                </a:cubicBezTo>
                <a:cubicBezTo>
                  <a:pt x="13374" y="7839"/>
                  <a:pt x="13567" y="7984"/>
                  <a:pt x="13788" y="8013"/>
                </a:cubicBezTo>
                <a:cubicBezTo>
                  <a:pt x="19423" y="8884"/>
                  <a:pt x="19423" y="8884"/>
                  <a:pt x="19423" y="8884"/>
                </a:cubicBezTo>
                <a:lnTo>
                  <a:pt x="15335" y="13065"/>
                </a:lnTo>
                <a:close/>
                <a:moveTo>
                  <a:pt x="15335" y="13065"/>
                </a:moveTo>
                <a:cubicBezTo>
                  <a:pt x="15335" y="13065"/>
                  <a:pt x="15335" y="13065"/>
                  <a:pt x="15335" y="13065"/>
                </a:cubicBezTo>
              </a:path>
            </a:pathLst>
          </a:custGeom>
          <a:solidFill>
            <a:srgbClr val="FFFFFF"/>
          </a:solidFill>
          <a:ln w="12700">
            <a:miter lim="400000"/>
          </a:ln>
        </p:spPr>
        <p:txBody>
          <a:bodyPr lIns="45718" tIns="45718" rIns="45718" bIns="45718"/>
          <a:lstStyle/>
          <a:p>
            <a:pPr/>
          </a:p>
        </p:txBody>
      </p:sp>
      <p:sp>
        <p:nvSpPr>
          <p:cNvPr id="135" name="Un thème différent chaque année (films d’horreur, peur du noir…)"/>
          <p:cNvSpPr txBox="1"/>
          <p:nvPr/>
        </p:nvSpPr>
        <p:spPr>
          <a:xfrm>
            <a:off x="1541567" y="2683762"/>
            <a:ext cx="2184402" cy="8026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nSpc>
                <a:spcPct val="150000"/>
              </a:lnSpc>
              <a:defRPr sz="1100">
                <a:solidFill>
                  <a:srgbClr val="818181"/>
                </a:solidFill>
                <a:latin typeface="Montserrat Regular"/>
                <a:ea typeface="Montserrat Regular"/>
                <a:cs typeface="Montserrat Regular"/>
                <a:sym typeface="Montserrat Regular"/>
              </a:defRPr>
            </a:lvl1pPr>
          </a:lstStyle>
          <a:p>
            <a:pPr/>
            <a:r>
              <a:t>Un thème différent chaque année (films d’horreur, peur du noir…)</a:t>
            </a:r>
          </a:p>
        </p:txBody>
      </p:sp>
      <p:sp>
        <p:nvSpPr>
          <p:cNvPr id="136" name="THÈME ORIGINAL"/>
          <p:cNvSpPr txBox="1"/>
          <p:nvPr/>
        </p:nvSpPr>
        <p:spPr>
          <a:xfrm>
            <a:off x="1541567" y="2387286"/>
            <a:ext cx="1860295" cy="2819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pc="200" sz="1200">
                <a:solidFill>
                  <a:srgbClr val="FFFFFF"/>
                </a:solidFill>
                <a:latin typeface="Montserrat Bold"/>
                <a:ea typeface="Montserrat Bold"/>
                <a:cs typeface="Montserrat Bold"/>
                <a:sym typeface="Montserrat Bold"/>
              </a:defRPr>
            </a:lvl1pPr>
          </a:lstStyle>
          <a:p>
            <a:pPr/>
            <a:r>
              <a:t>THÈME ORIGINAL</a:t>
            </a:r>
          </a:p>
        </p:txBody>
      </p:sp>
      <p:sp>
        <p:nvSpPr>
          <p:cNvPr id="137" name="A la figuration, à la sécurité ou à la logistique, pas moins de 200 bénévoles oeuvrent sur le parcours."/>
          <p:cNvSpPr txBox="1"/>
          <p:nvPr/>
        </p:nvSpPr>
        <p:spPr>
          <a:xfrm>
            <a:off x="9161350" y="2683762"/>
            <a:ext cx="2184402" cy="10693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nSpc>
                <a:spcPct val="150000"/>
              </a:lnSpc>
              <a:defRPr sz="1100">
                <a:solidFill>
                  <a:srgbClr val="818181"/>
                </a:solidFill>
                <a:latin typeface="Montserrat Regular"/>
                <a:ea typeface="Montserrat Regular"/>
                <a:cs typeface="Montserrat Regular"/>
                <a:sym typeface="Montserrat Regular"/>
              </a:defRPr>
            </a:lvl1pPr>
          </a:lstStyle>
          <a:p>
            <a:pPr/>
            <a:r>
              <a:t>A la figuration, à la sécurité ou à la logistique, pas moins de 250 à 320 bénévoles œuvrent sur le parcours.</a:t>
            </a:r>
          </a:p>
        </p:txBody>
      </p:sp>
      <p:sp>
        <p:nvSpPr>
          <p:cNvPr id="138" name="200 BÉNÉVOLES"/>
          <p:cNvSpPr txBox="1"/>
          <p:nvPr/>
        </p:nvSpPr>
        <p:spPr>
          <a:xfrm>
            <a:off x="9161350" y="2387286"/>
            <a:ext cx="2175458" cy="2819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pc="200" sz="1200">
                <a:solidFill>
                  <a:srgbClr val="FFFFFF"/>
                </a:solidFill>
                <a:latin typeface="Montserrat Bold"/>
                <a:ea typeface="Montserrat Bold"/>
                <a:cs typeface="Montserrat Bold"/>
                <a:sym typeface="Montserrat Bold"/>
              </a:defRPr>
            </a:lvl1pPr>
          </a:lstStyle>
          <a:p>
            <a:pPr/>
            <a:r>
              <a:t>250/320 BÉNÉVOLES</a:t>
            </a:r>
          </a:p>
        </p:txBody>
      </p:sp>
      <p:sp>
        <p:nvSpPr>
          <p:cNvPr id="139" name="L’action se situe dans les bois de La Glacerie, nichée au creux du Village de la Verrerie."/>
          <p:cNvSpPr txBox="1"/>
          <p:nvPr/>
        </p:nvSpPr>
        <p:spPr>
          <a:xfrm>
            <a:off x="5383829" y="2683762"/>
            <a:ext cx="2262330" cy="13360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nSpc>
                <a:spcPct val="150000"/>
              </a:lnSpc>
              <a:defRPr sz="1100">
                <a:solidFill>
                  <a:srgbClr val="818181"/>
                </a:solidFill>
                <a:latin typeface="Montserrat Regular"/>
                <a:ea typeface="Montserrat Regular"/>
                <a:cs typeface="Montserrat Regular"/>
                <a:sym typeface="Montserrat Regular"/>
              </a:defRPr>
            </a:lvl1pPr>
          </a:lstStyle>
          <a:p>
            <a:pPr/>
            <a:r>
              <a:t>L’action originale se situe dans les bois de La Glacerie, au Village de la Verrerie, puis plus récemment Espace René Lebas à Cherbourg Centre.</a:t>
            </a:r>
          </a:p>
        </p:txBody>
      </p:sp>
      <p:sp>
        <p:nvSpPr>
          <p:cNvPr id="140" name="1 LIEU : LA GLACERIE"/>
          <p:cNvSpPr txBox="1"/>
          <p:nvPr/>
        </p:nvSpPr>
        <p:spPr>
          <a:xfrm>
            <a:off x="5383829" y="2387286"/>
            <a:ext cx="2431236" cy="2819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pc="200" sz="1200">
                <a:solidFill>
                  <a:srgbClr val="FFFFFF"/>
                </a:solidFill>
                <a:latin typeface="Montserrat Bold"/>
                <a:ea typeface="Montserrat Bold"/>
                <a:cs typeface="Montserrat Bold"/>
                <a:sym typeface="Montserrat Bold"/>
              </a:defRPr>
            </a:lvl1pPr>
          </a:lstStyle>
          <a:p>
            <a:pPr/>
            <a:r>
              <a:t>2 LIEUX : BOIS &amp; VILLE</a:t>
            </a:r>
          </a:p>
        </p:txBody>
      </p:sp>
      <p:sp>
        <p:nvSpPr>
          <p:cNvPr id="141" name="La Marche est fortement déconseillée aux moins de 14 ans (et aux âmes sensibles !)"/>
          <p:cNvSpPr txBox="1"/>
          <p:nvPr/>
        </p:nvSpPr>
        <p:spPr>
          <a:xfrm>
            <a:off x="9161350" y="4709506"/>
            <a:ext cx="2184402" cy="8026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nSpc>
                <a:spcPct val="150000"/>
              </a:lnSpc>
              <a:defRPr sz="1100">
                <a:solidFill>
                  <a:srgbClr val="818181"/>
                </a:solidFill>
                <a:latin typeface="Montserrat Regular"/>
                <a:ea typeface="Montserrat Regular"/>
                <a:cs typeface="Montserrat Regular"/>
                <a:sym typeface="Montserrat Regular"/>
              </a:defRPr>
            </a:lvl1pPr>
          </a:lstStyle>
          <a:p>
            <a:pPr/>
            <a:r>
              <a:t>La Marche est interdite aux moins de 14 ans (et aux âmes sensibles !)</a:t>
            </a:r>
          </a:p>
        </p:txBody>
      </p:sp>
      <p:sp>
        <p:nvSpPr>
          <p:cNvPr id="142" name="14 ANS"/>
          <p:cNvSpPr txBox="1"/>
          <p:nvPr/>
        </p:nvSpPr>
        <p:spPr>
          <a:xfrm>
            <a:off x="9161350" y="4413028"/>
            <a:ext cx="801521" cy="2819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pc="200" sz="1200">
                <a:solidFill>
                  <a:srgbClr val="FFFFFF"/>
                </a:solidFill>
                <a:latin typeface="Montserrat Bold"/>
                <a:ea typeface="Montserrat Bold"/>
                <a:cs typeface="Montserrat Bold"/>
                <a:sym typeface="Montserrat Bold"/>
              </a:defRPr>
            </a:lvl1pPr>
          </a:lstStyle>
          <a:p>
            <a:pPr/>
            <a:r>
              <a:t>14 ANS</a:t>
            </a:r>
          </a:p>
        </p:txBody>
      </p:sp>
      <p:sp>
        <p:nvSpPr>
          <p:cNvPr id="143" name="Sur le parcours ils n’y a que des gagnants, la Marche de la Terreur n’est pas une course !"/>
          <p:cNvSpPr txBox="1"/>
          <p:nvPr/>
        </p:nvSpPr>
        <p:spPr>
          <a:xfrm>
            <a:off x="1541567" y="4709506"/>
            <a:ext cx="2184402" cy="8026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nSpc>
                <a:spcPct val="150000"/>
              </a:lnSpc>
              <a:defRPr sz="1100">
                <a:solidFill>
                  <a:srgbClr val="818181"/>
                </a:solidFill>
                <a:latin typeface="Montserrat Regular"/>
                <a:ea typeface="Montserrat Regular"/>
                <a:cs typeface="Montserrat Regular"/>
                <a:sym typeface="Montserrat Regular"/>
              </a:defRPr>
            </a:lvl1pPr>
          </a:lstStyle>
          <a:p>
            <a:pPr/>
            <a:r>
              <a:t>Sur le parcours ils n’y a que des gagnants, la Marche de la Terreur n’est pas une course !</a:t>
            </a:r>
          </a:p>
        </p:txBody>
      </p:sp>
      <p:sp>
        <p:nvSpPr>
          <p:cNvPr id="144" name="240 PARTICIPANTS"/>
          <p:cNvSpPr txBox="1"/>
          <p:nvPr/>
        </p:nvSpPr>
        <p:spPr>
          <a:xfrm>
            <a:off x="1541567" y="4413028"/>
            <a:ext cx="2011221" cy="2819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pc="200" sz="1200">
                <a:solidFill>
                  <a:srgbClr val="FFFFFF"/>
                </a:solidFill>
                <a:latin typeface="Montserrat Bold"/>
                <a:ea typeface="Montserrat Bold"/>
                <a:cs typeface="Montserrat Bold"/>
                <a:sym typeface="Montserrat Bold"/>
              </a:defRPr>
            </a:lvl1pPr>
          </a:lstStyle>
          <a:p>
            <a:pPr/>
            <a:r>
              <a:t>270 PARTICIPANTS</a:t>
            </a:r>
          </a:p>
        </p:txBody>
      </p:sp>
      <p:sp>
        <p:nvSpPr>
          <p:cNvPr id="145" name="Et en nocturne, c’est la distance du parcours original."/>
          <p:cNvSpPr txBox="1"/>
          <p:nvPr/>
        </p:nvSpPr>
        <p:spPr>
          <a:xfrm>
            <a:off x="5383829" y="4709506"/>
            <a:ext cx="2184402" cy="5359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nSpc>
                <a:spcPct val="150000"/>
              </a:lnSpc>
              <a:defRPr sz="1100">
                <a:solidFill>
                  <a:srgbClr val="818181"/>
                </a:solidFill>
                <a:latin typeface="Montserrat Regular"/>
                <a:ea typeface="Montserrat Regular"/>
                <a:cs typeface="Montserrat Regular"/>
                <a:sym typeface="Montserrat Regular"/>
              </a:defRPr>
            </a:lvl1pPr>
          </a:lstStyle>
          <a:p>
            <a:pPr/>
            <a:r>
              <a:t>Et en nocturne, c’est la distance du parcours original.</a:t>
            </a:r>
          </a:p>
        </p:txBody>
      </p:sp>
      <p:sp>
        <p:nvSpPr>
          <p:cNvPr id="146" name="4 KMS"/>
          <p:cNvSpPr txBox="1"/>
          <p:nvPr/>
        </p:nvSpPr>
        <p:spPr>
          <a:xfrm>
            <a:off x="5383829" y="4413028"/>
            <a:ext cx="734821" cy="2819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pc="200" sz="1200">
                <a:solidFill>
                  <a:srgbClr val="FFFFFF"/>
                </a:solidFill>
                <a:latin typeface="Montserrat Bold"/>
                <a:ea typeface="Montserrat Bold"/>
                <a:cs typeface="Montserrat Bold"/>
                <a:sym typeface="Montserrat Bold"/>
              </a:defRPr>
            </a:lvl1pPr>
          </a:lstStyle>
          <a:p>
            <a:pPr/>
            <a:r>
              <a:t>4 KMS</a:t>
            </a:r>
          </a:p>
        </p:txBody>
      </p:sp>
      <p:sp>
        <p:nvSpPr>
          <p:cNvPr id="147" name="Figure"/>
          <p:cNvSpPr/>
          <p:nvPr/>
        </p:nvSpPr>
        <p:spPr>
          <a:xfrm>
            <a:off x="4715178" y="2407386"/>
            <a:ext cx="395891" cy="5169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498" y="6893"/>
                </a:moveTo>
                <a:cubicBezTo>
                  <a:pt x="18498" y="6863"/>
                  <a:pt x="18498" y="6804"/>
                  <a:pt x="18498" y="6744"/>
                </a:cubicBezTo>
                <a:cubicBezTo>
                  <a:pt x="18498" y="5140"/>
                  <a:pt x="17373" y="3654"/>
                  <a:pt x="15550" y="2852"/>
                </a:cubicBezTo>
                <a:cubicBezTo>
                  <a:pt x="15008" y="1188"/>
                  <a:pt x="13069" y="0"/>
                  <a:pt x="10819" y="0"/>
                </a:cubicBezTo>
                <a:cubicBezTo>
                  <a:pt x="8531" y="0"/>
                  <a:pt x="6592" y="1188"/>
                  <a:pt x="6088" y="2852"/>
                </a:cubicBezTo>
                <a:cubicBezTo>
                  <a:pt x="4266" y="3625"/>
                  <a:pt x="3102" y="5140"/>
                  <a:pt x="3102" y="6744"/>
                </a:cubicBezTo>
                <a:cubicBezTo>
                  <a:pt x="3102" y="6804"/>
                  <a:pt x="3102" y="6863"/>
                  <a:pt x="3102" y="6893"/>
                </a:cubicBezTo>
                <a:cubicBezTo>
                  <a:pt x="1163" y="7873"/>
                  <a:pt x="0" y="9508"/>
                  <a:pt x="0" y="11290"/>
                </a:cubicBezTo>
                <a:cubicBezTo>
                  <a:pt x="0" y="14172"/>
                  <a:pt x="3102" y="16549"/>
                  <a:pt x="6864" y="16549"/>
                </a:cubicBezTo>
                <a:cubicBezTo>
                  <a:pt x="8338" y="16549"/>
                  <a:pt x="8338" y="16549"/>
                  <a:pt x="8338" y="16549"/>
                </a:cubicBezTo>
                <a:cubicBezTo>
                  <a:pt x="8338" y="20887"/>
                  <a:pt x="8338" y="20887"/>
                  <a:pt x="8338" y="20887"/>
                </a:cubicBezTo>
                <a:cubicBezTo>
                  <a:pt x="8338" y="21273"/>
                  <a:pt x="8764" y="21600"/>
                  <a:pt x="9268" y="21600"/>
                </a:cubicBezTo>
                <a:cubicBezTo>
                  <a:pt x="12332" y="21600"/>
                  <a:pt x="12332" y="21600"/>
                  <a:pt x="12332" y="21600"/>
                </a:cubicBezTo>
                <a:cubicBezTo>
                  <a:pt x="12836" y="21600"/>
                  <a:pt x="13262" y="21273"/>
                  <a:pt x="13262" y="20887"/>
                </a:cubicBezTo>
                <a:cubicBezTo>
                  <a:pt x="13262" y="16549"/>
                  <a:pt x="13262" y="16549"/>
                  <a:pt x="13262" y="16549"/>
                </a:cubicBezTo>
                <a:cubicBezTo>
                  <a:pt x="14736" y="16549"/>
                  <a:pt x="14736" y="16549"/>
                  <a:pt x="14736" y="16549"/>
                </a:cubicBezTo>
                <a:cubicBezTo>
                  <a:pt x="18536" y="16549"/>
                  <a:pt x="21600" y="14172"/>
                  <a:pt x="21600" y="11290"/>
                </a:cubicBezTo>
                <a:cubicBezTo>
                  <a:pt x="21600" y="9508"/>
                  <a:pt x="20437" y="7873"/>
                  <a:pt x="18498" y="6893"/>
                </a:cubicBezTo>
                <a:close/>
                <a:moveTo>
                  <a:pt x="11401" y="20174"/>
                </a:moveTo>
                <a:cubicBezTo>
                  <a:pt x="10199" y="20174"/>
                  <a:pt x="10199" y="20174"/>
                  <a:pt x="10199" y="20174"/>
                </a:cubicBezTo>
                <a:cubicBezTo>
                  <a:pt x="10199" y="16549"/>
                  <a:pt x="10199" y="16549"/>
                  <a:pt x="10199" y="16549"/>
                </a:cubicBezTo>
                <a:cubicBezTo>
                  <a:pt x="11401" y="16549"/>
                  <a:pt x="11401" y="16549"/>
                  <a:pt x="11401" y="16549"/>
                </a:cubicBezTo>
                <a:lnTo>
                  <a:pt x="11401" y="20174"/>
                </a:lnTo>
                <a:close/>
                <a:moveTo>
                  <a:pt x="14736" y="15123"/>
                </a:moveTo>
                <a:cubicBezTo>
                  <a:pt x="6864" y="15123"/>
                  <a:pt x="6864" y="15123"/>
                  <a:pt x="6864" y="15123"/>
                </a:cubicBezTo>
                <a:cubicBezTo>
                  <a:pt x="4111" y="15123"/>
                  <a:pt x="1861" y="13400"/>
                  <a:pt x="1861" y="11290"/>
                </a:cubicBezTo>
                <a:cubicBezTo>
                  <a:pt x="1861" y="9864"/>
                  <a:pt x="2870" y="8587"/>
                  <a:pt x="4498" y="7903"/>
                </a:cubicBezTo>
                <a:cubicBezTo>
                  <a:pt x="4847" y="7784"/>
                  <a:pt x="5041" y="7487"/>
                  <a:pt x="5003" y="7190"/>
                </a:cubicBezTo>
                <a:cubicBezTo>
                  <a:pt x="4964" y="7042"/>
                  <a:pt x="4964" y="6893"/>
                  <a:pt x="4964" y="6744"/>
                </a:cubicBezTo>
                <a:cubicBezTo>
                  <a:pt x="4964" y="5556"/>
                  <a:pt x="5856" y="4457"/>
                  <a:pt x="7290" y="3981"/>
                </a:cubicBezTo>
                <a:cubicBezTo>
                  <a:pt x="7562" y="3862"/>
                  <a:pt x="7795" y="3654"/>
                  <a:pt x="7833" y="3417"/>
                </a:cubicBezTo>
                <a:cubicBezTo>
                  <a:pt x="8027" y="2288"/>
                  <a:pt x="9307" y="1426"/>
                  <a:pt x="10819" y="1426"/>
                </a:cubicBezTo>
                <a:cubicBezTo>
                  <a:pt x="12293" y="1426"/>
                  <a:pt x="13573" y="2288"/>
                  <a:pt x="13805" y="3417"/>
                </a:cubicBezTo>
                <a:cubicBezTo>
                  <a:pt x="13844" y="3654"/>
                  <a:pt x="14038" y="3862"/>
                  <a:pt x="14310" y="3981"/>
                </a:cubicBezTo>
                <a:cubicBezTo>
                  <a:pt x="15744" y="4457"/>
                  <a:pt x="16636" y="5556"/>
                  <a:pt x="16636" y="6744"/>
                </a:cubicBezTo>
                <a:cubicBezTo>
                  <a:pt x="16636" y="6893"/>
                  <a:pt x="16636" y="7042"/>
                  <a:pt x="16597" y="7190"/>
                </a:cubicBezTo>
                <a:cubicBezTo>
                  <a:pt x="16559" y="7487"/>
                  <a:pt x="16753" y="7784"/>
                  <a:pt x="17102" y="7903"/>
                </a:cubicBezTo>
                <a:cubicBezTo>
                  <a:pt x="18730" y="8587"/>
                  <a:pt x="19739" y="9864"/>
                  <a:pt x="19739" y="11290"/>
                </a:cubicBezTo>
                <a:cubicBezTo>
                  <a:pt x="19739" y="13400"/>
                  <a:pt x="17489" y="15123"/>
                  <a:pt x="14736" y="15123"/>
                </a:cubicBezTo>
                <a:close/>
              </a:path>
            </a:pathLst>
          </a:custGeom>
          <a:solidFill>
            <a:srgbClr val="FFFFFF"/>
          </a:solidFill>
          <a:ln w="12700">
            <a:miter lim="400000"/>
          </a:ln>
        </p:spPr>
        <p:txBody>
          <a:bodyPr lIns="45718" tIns="45718" rIns="45718" bIns="45718"/>
          <a:lstStyle/>
          <a:p>
            <a:pPr/>
          </a:p>
        </p:txBody>
      </p:sp>
      <p:sp>
        <p:nvSpPr>
          <p:cNvPr id="148" name="Figure"/>
          <p:cNvSpPr/>
          <p:nvPr/>
        </p:nvSpPr>
        <p:spPr>
          <a:xfrm>
            <a:off x="8545716" y="4426882"/>
            <a:ext cx="318804" cy="5078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443" y="8047"/>
                </a:moveTo>
                <a:cubicBezTo>
                  <a:pt x="18370" y="8047"/>
                  <a:pt x="18370" y="8047"/>
                  <a:pt x="18370" y="8047"/>
                </a:cubicBezTo>
                <a:cubicBezTo>
                  <a:pt x="18370" y="4750"/>
                  <a:pt x="18370" y="4750"/>
                  <a:pt x="18370" y="4750"/>
                </a:cubicBezTo>
                <a:cubicBezTo>
                  <a:pt x="18370" y="2118"/>
                  <a:pt x="14995" y="0"/>
                  <a:pt x="10800" y="0"/>
                </a:cubicBezTo>
                <a:cubicBezTo>
                  <a:pt x="6605" y="0"/>
                  <a:pt x="3230" y="2118"/>
                  <a:pt x="3230" y="4750"/>
                </a:cubicBezTo>
                <a:cubicBezTo>
                  <a:pt x="3230" y="8047"/>
                  <a:pt x="3230" y="8047"/>
                  <a:pt x="3230" y="8047"/>
                </a:cubicBezTo>
                <a:cubicBezTo>
                  <a:pt x="1157" y="8047"/>
                  <a:pt x="1157" y="8047"/>
                  <a:pt x="1157" y="8047"/>
                </a:cubicBezTo>
                <a:cubicBezTo>
                  <a:pt x="530" y="8047"/>
                  <a:pt x="0" y="8380"/>
                  <a:pt x="0" y="8773"/>
                </a:cubicBezTo>
                <a:cubicBezTo>
                  <a:pt x="0" y="20874"/>
                  <a:pt x="0" y="20874"/>
                  <a:pt x="0" y="20874"/>
                </a:cubicBezTo>
                <a:cubicBezTo>
                  <a:pt x="0" y="21267"/>
                  <a:pt x="530" y="21600"/>
                  <a:pt x="1157" y="21600"/>
                </a:cubicBezTo>
                <a:cubicBezTo>
                  <a:pt x="20443" y="21600"/>
                  <a:pt x="20443" y="21600"/>
                  <a:pt x="20443" y="21600"/>
                </a:cubicBezTo>
                <a:cubicBezTo>
                  <a:pt x="21070" y="21600"/>
                  <a:pt x="21600" y="21267"/>
                  <a:pt x="21600" y="20874"/>
                </a:cubicBezTo>
                <a:cubicBezTo>
                  <a:pt x="21600" y="8773"/>
                  <a:pt x="21600" y="8773"/>
                  <a:pt x="21600" y="8773"/>
                </a:cubicBezTo>
                <a:cubicBezTo>
                  <a:pt x="21600" y="8380"/>
                  <a:pt x="21070" y="8047"/>
                  <a:pt x="20443" y="8047"/>
                </a:cubicBezTo>
                <a:close/>
                <a:moveTo>
                  <a:pt x="5545" y="4750"/>
                </a:moveTo>
                <a:cubicBezTo>
                  <a:pt x="5545" y="2934"/>
                  <a:pt x="7907" y="1452"/>
                  <a:pt x="10800" y="1452"/>
                </a:cubicBezTo>
                <a:cubicBezTo>
                  <a:pt x="13693" y="1452"/>
                  <a:pt x="16055" y="2934"/>
                  <a:pt x="16055" y="4750"/>
                </a:cubicBezTo>
                <a:cubicBezTo>
                  <a:pt x="16055" y="8047"/>
                  <a:pt x="16055" y="8047"/>
                  <a:pt x="16055" y="8047"/>
                </a:cubicBezTo>
                <a:cubicBezTo>
                  <a:pt x="5545" y="8047"/>
                  <a:pt x="5545" y="8047"/>
                  <a:pt x="5545" y="8047"/>
                </a:cubicBezTo>
                <a:lnTo>
                  <a:pt x="5545" y="4750"/>
                </a:lnTo>
                <a:close/>
                <a:moveTo>
                  <a:pt x="19286" y="20148"/>
                </a:moveTo>
                <a:cubicBezTo>
                  <a:pt x="2314" y="20148"/>
                  <a:pt x="2314" y="20148"/>
                  <a:pt x="2314" y="20148"/>
                </a:cubicBezTo>
                <a:cubicBezTo>
                  <a:pt x="2314" y="9499"/>
                  <a:pt x="2314" y="9499"/>
                  <a:pt x="2314" y="9499"/>
                </a:cubicBezTo>
                <a:cubicBezTo>
                  <a:pt x="19286" y="9499"/>
                  <a:pt x="19286" y="9499"/>
                  <a:pt x="19286" y="9499"/>
                </a:cubicBezTo>
                <a:lnTo>
                  <a:pt x="19286" y="20148"/>
                </a:lnTo>
                <a:close/>
              </a:path>
            </a:pathLst>
          </a:custGeom>
          <a:solidFill>
            <a:srgbClr val="FFFFFF"/>
          </a:solidFill>
          <a:ln w="12700">
            <a:miter lim="400000"/>
          </a:ln>
        </p:spPr>
        <p:txBody>
          <a:bodyPr lIns="45718" tIns="45718" rIns="45718" bIns="45718"/>
          <a:lstStyle/>
          <a:p>
            <a:pPr/>
          </a:p>
        </p:txBody>
      </p:sp>
      <p:sp>
        <p:nvSpPr>
          <p:cNvPr id="149" name="Figure"/>
          <p:cNvSpPr/>
          <p:nvPr/>
        </p:nvSpPr>
        <p:spPr>
          <a:xfrm>
            <a:off x="871556" y="4482319"/>
            <a:ext cx="483430" cy="5004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838" y="1319"/>
                </a:moveTo>
                <a:cubicBezTo>
                  <a:pt x="18360" y="1319"/>
                  <a:pt x="18360" y="1319"/>
                  <a:pt x="18360" y="1319"/>
                </a:cubicBezTo>
                <a:cubicBezTo>
                  <a:pt x="18360" y="736"/>
                  <a:pt x="18360" y="736"/>
                  <a:pt x="18360" y="736"/>
                </a:cubicBezTo>
                <a:cubicBezTo>
                  <a:pt x="18360" y="338"/>
                  <a:pt x="18011" y="0"/>
                  <a:pt x="17598" y="0"/>
                </a:cubicBezTo>
                <a:cubicBezTo>
                  <a:pt x="4002" y="0"/>
                  <a:pt x="4002" y="0"/>
                  <a:pt x="4002" y="0"/>
                </a:cubicBezTo>
                <a:cubicBezTo>
                  <a:pt x="3558" y="0"/>
                  <a:pt x="3240" y="338"/>
                  <a:pt x="3240" y="736"/>
                </a:cubicBezTo>
                <a:cubicBezTo>
                  <a:pt x="3240" y="1319"/>
                  <a:pt x="3240" y="1319"/>
                  <a:pt x="3240" y="1319"/>
                </a:cubicBezTo>
                <a:cubicBezTo>
                  <a:pt x="762" y="1319"/>
                  <a:pt x="762" y="1319"/>
                  <a:pt x="762" y="1319"/>
                </a:cubicBezTo>
                <a:cubicBezTo>
                  <a:pt x="318" y="1319"/>
                  <a:pt x="0" y="1657"/>
                  <a:pt x="0" y="2056"/>
                </a:cubicBezTo>
                <a:cubicBezTo>
                  <a:pt x="0" y="6995"/>
                  <a:pt x="0" y="6995"/>
                  <a:pt x="0" y="6995"/>
                </a:cubicBezTo>
                <a:cubicBezTo>
                  <a:pt x="0" y="10094"/>
                  <a:pt x="2509" y="12610"/>
                  <a:pt x="5686" y="12702"/>
                </a:cubicBezTo>
                <a:cubicBezTo>
                  <a:pt x="6861" y="13745"/>
                  <a:pt x="8354" y="14420"/>
                  <a:pt x="10038" y="14574"/>
                </a:cubicBezTo>
                <a:cubicBezTo>
                  <a:pt x="10038" y="20127"/>
                  <a:pt x="10038" y="20127"/>
                  <a:pt x="10038" y="20127"/>
                </a:cubicBezTo>
                <a:cubicBezTo>
                  <a:pt x="7401" y="20127"/>
                  <a:pt x="7401" y="20127"/>
                  <a:pt x="7401" y="20127"/>
                </a:cubicBezTo>
                <a:cubicBezTo>
                  <a:pt x="6956" y="20127"/>
                  <a:pt x="6639" y="20434"/>
                  <a:pt x="6639" y="20864"/>
                </a:cubicBezTo>
                <a:cubicBezTo>
                  <a:pt x="6639" y="21263"/>
                  <a:pt x="6956" y="21600"/>
                  <a:pt x="7401" y="21600"/>
                </a:cubicBezTo>
                <a:cubicBezTo>
                  <a:pt x="14199" y="21600"/>
                  <a:pt x="14199" y="21600"/>
                  <a:pt x="14199" y="21600"/>
                </a:cubicBezTo>
                <a:cubicBezTo>
                  <a:pt x="14612" y="21600"/>
                  <a:pt x="14961" y="21263"/>
                  <a:pt x="14961" y="20864"/>
                </a:cubicBezTo>
                <a:cubicBezTo>
                  <a:pt x="14961" y="20434"/>
                  <a:pt x="14612" y="20127"/>
                  <a:pt x="14199" y="20127"/>
                </a:cubicBezTo>
                <a:cubicBezTo>
                  <a:pt x="11562" y="20127"/>
                  <a:pt x="11562" y="20127"/>
                  <a:pt x="11562" y="20127"/>
                </a:cubicBezTo>
                <a:cubicBezTo>
                  <a:pt x="11562" y="14574"/>
                  <a:pt x="11562" y="14574"/>
                  <a:pt x="11562" y="14574"/>
                </a:cubicBezTo>
                <a:cubicBezTo>
                  <a:pt x="13214" y="14420"/>
                  <a:pt x="14739" y="13745"/>
                  <a:pt x="15882" y="12702"/>
                </a:cubicBezTo>
                <a:cubicBezTo>
                  <a:pt x="19059" y="12610"/>
                  <a:pt x="21600" y="10094"/>
                  <a:pt x="21600" y="6995"/>
                </a:cubicBezTo>
                <a:cubicBezTo>
                  <a:pt x="21600" y="2056"/>
                  <a:pt x="21600" y="2056"/>
                  <a:pt x="21600" y="2056"/>
                </a:cubicBezTo>
                <a:cubicBezTo>
                  <a:pt x="21600" y="1657"/>
                  <a:pt x="21251" y="1319"/>
                  <a:pt x="20838" y="1319"/>
                </a:cubicBezTo>
                <a:close/>
                <a:moveTo>
                  <a:pt x="1525" y="6995"/>
                </a:moveTo>
                <a:cubicBezTo>
                  <a:pt x="1525" y="2792"/>
                  <a:pt x="1525" y="2792"/>
                  <a:pt x="1525" y="2792"/>
                </a:cubicBezTo>
                <a:cubicBezTo>
                  <a:pt x="3240" y="2792"/>
                  <a:pt x="3240" y="2792"/>
                  <a:pt x="3240" y="2792"/>
                </a:cubicBezTo>
                <a:cubicBezTo>
                  <a:pt x="3240" y="7302"/>
                  <a:pt x="3240" y="7302"/>
                  <a:pt x="3240" y="7302"/>
                </a:cubicBezTo>
                <a:cubicBezTo>
                  <a:pt x="3240" y="8622"/>
                  <a:pt x="3589" y="9849"/>
                  <a:pt x="4225" y="10923"/>
                </a:cubicBezTo>
                <a:cubicBezTo>
                  <a:pt x="2636" y="10278"/>
                  <a:pt x="1525" y="8775"/>
                  <a:pt x="1525" y="6995"/>
                </a:cubicBezTo>
                <a:close/>
                <a:moveTo>
                  <a:pt x="16835" y="7302"/>
                </a:moveTo>
                <a:cubicBezTo>
                  <a:pt x="16835" y="10524"/>
                  <a:pt x="14135" y="13132"/>
                  <a:pt x="10800" y="13132"/>
                </a:cubicBezTo>
                <a:cubicBezTo>
                  <a:pt x="7465" y="13132"/>
                  <a:pt x="4765" y="10524"/>
                  <a:pt x="4765" y="7302"/>
                </a:cubicBezTo>
                <a:cubicBezTo>
                  <a:pt x="4765" y="1473"/>
                  <a:pt x="4765" y="1473"/>
                  <a:pt x="4765" y="1473"/>
                </a:cubicBezTo>
                <a:cubicBezTo>
                  <a:pt x="16835" y="1473"/>
                  <a:pt x="16835" y="1473"/>
                  <a:pt x="16835" y="1473"/>
                </a:cubicBezTo>
                <a:lnTo>
                  <a:pt x="16835" y="7302"/>
                </a:lnTo>
                <a:close/>
                <a:moveTo>
                  <a:pt x="20075" y="6995"/>
                </a:moveTo>
                <a:cubicBezTo>
                  <a:pt x="20075" y="8775"/>
                  <a:pt x="18964" y="10278"/>
                  <a:pt x="17375" y="10923"/>
                </a:cubicBezTo>
                <a:cubicBezTo>
                  <a:pt x="18011" y="9849"/>
                  <a:pt x="18360" y="8622"/>
                  <a:pt x="18360" y="7302"/>
                </a:cubicBezTo>
                <a:cubicBezTo>
                  <a:pt x="18360" y="2792"/>
                  <a:pt x="18360" y="2792"/>
                  <a:pt x="18360" y="2792"/>
                </a:cubicBezTo>
                <a:cubicBezTo>
                  <a:pt x="20075" y="2792"/>
                  <a:pt x="20075" y="2792"/>
                  <a:pt x="20075" y="2792"/>
                </a:cubicBezTo>
                <a:lnTo>
                  <a:pt x="20075" y="6995"/>
                </a:lnTo>
                <a:close/>
              </a:path>
            </a:pathLst>
          </a:custGeom>
          <a:solidFill>
            <a:srgbClr val="FFFFFF"/>
          </a:solidFill>
          <a:ln w="12700">
            <a:miter lim="400000"/>
          </a:ln>
        </p:spPr>
        <p:txBody>
          <a:bodyPr lIns="45718" tIns="45718" rIns="45718" bIns="45718"/>
          <a:lstStyle/>
          <a:p>
            <a:pPr/>
          </a:p>
        </p:txBody>
      </p:sp>
    </p:spTree>
  </p:cSld>
  <p:clrMapOvr>
    <a:masterClrMapping/>
  </p:clrMapOvr>
  <mc:AlternateContent xmlns:mc="http://schemas.openxmlformats.org/markup-compatibility/2006">
    <mc:Choice xmlns:p14="http://schemas.microsoft.com/office/powerpoint/2010/main" Requires="p14">
      <p:transition spd="slow" advClick="1" p14:dur="1200">
        <p:cover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129"/>
                                        </p:tgtEl>
                                        <p:attrNameLst>
                                          <p:attrName>style.visibility</p:attrName>
                                        </p:attrNameLst>
                                      </p:cBhvr>
                                      <p:to>
                                        <p:strVal val="visible"/>
                                      </p:to>
                                    </p:set>
                                    <p:anim calcmode="lin" valueType="num">
                                      <p:cBhvr>
                                        <p:cTn id="7" dur="1000" fill="hold"/>
                                        <p:tgtEl>
                                          <p:spTgt spid="129"/>
                                        </p:tgtEl>
                                        <p:attrNameLst>
                                          <p:attrName>ppt_x</p:attrName>
                                        </p:attrNameLst>
                                      </p:cBhvr>
                                      <p:tavLst>
                                        <p:tav tm="0">
                                          <p:val>
                                            <p:strVal val="#ppt_x"/>
                                          </p:val>
                                        </p:tav>
                                        <p:tav tm="100000">
                                          <p:val>
                                            <p:strVal val="#ppt_x"/>
                                          </p:val>
                                        </p:tav>
                                      </p:tavLst>
                                    </p:anim>
                                    <p:anim calcmode="lin" valueType="num">
                                      <p:cBhvr>
                                        <p:cTn id="8" dur="1000" fill="hold"/>
                                        <p:tgtEl>
                                          <p:spTgt spid="12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Class="entr" nodeType="afterEffect" presetSubtype="8" presetID="22" grpId="2" fill="hold">
                                  <p:stCondLst>
                                    <p:cond delay="0"/>
                                  </p:stCondLst>
                                  <p:iterate type="el" backwards="0">
                                    <p:tmAbs val="0"/>
                                  </p:iterate>
                                  <p:childTnLst>
                                    <p:set>
                                      <p:cBhvr>
                                        <p:cTn id="11" fill="hold"/>
                                        <p:tgtEl>
                                          <p:spTgt spid="131"/>
                                        </p:tgtEl>
                                        <p:attrNameLst>
                                          <p:attrName>style.visibility</p:attrName>
                                        </p:attrNameLst>
                                      </p:cBhvr>
                                      <p:to>
                                        <p:strVal val="visible"/>
                                      </p:to>
                                    </p:set>
                                    <p:animEffect filter="wipe(left)" transition="in">
                                      <p:cBhvr>
                                        <p:cTn id="12" dur="500"/>
                                        <p:tgtEl>
                                          <p:spTgt spid="131"/>
                                        </p:tgtEl>
                                      </p:cBhvr>
                                    </p:animEffect>
                                  </p:childTnLst>
                                </p:cTn>
                              </p:par>
                            </p:childTnLst>
                          </p:cTn>
                        </p:par>
                        <p:par>
                          <p:cTn id="13" fill="hold">
                            <p:stCondLst>
                              <p:cond delay="1500"/>
                            </p:stCondLst>
                            <p:childTnLst>
                              <p:par>
                                <p:cTn id="14" presetClass="entr" nodeType="afterEffect" presetSubtype="8" presetID="22" grpId="3" fill="hold">
                                  <p:stCondLst>
                                    <p:cond delay="0"/>
                                  </p:stCondLst>
                                  <p:iterate type="el" backwards="0">
                                    <p:tmAbs val="0"/>
                                  </p:iterate>
                                  <p:childTnLst>
                                    <p:set>
                                      <p:cBhvr>
                                        <p:cTn id="15" fill="hold"/>
                                        <p:tgtEl>
                                          <p:spTgt spid="130"/>
                                        </p:tgtEl>
                                        <p:attrNameLst>
                                          <p:attrName>style.visibility</p:attrName>
                                        </p:attrNameLst>
                                      </p:cBhvr>
                                      <p:to>
                                        <p:strVal val="visible"/>
                                      </p:to>
                                    </p:set>
                                    <p:animEffect filter="wipe(left)" transition="in">
                                      <p:cBhvr>
                                        <p:cTn id="16" dur="500"/>
                                        <p:tgtEl>
                                          <p:spTgt spid="130"/>
                                        </p:tgtEl>
                                      </p:cBhvr>
                                    </p:animEffect>
                                  </p:childTnLst>
                                </p:cTn>
                              </p:par>
                            </p:childTnLst>
                          </p:cTn>
                        </p:par>
                        <p:par>
                          <p:cTn id="17" fill="hold">
                            <p:stCondLst>
                              <p:cond delay="2000"/>
                            </p:stCondLst>
                            <p:childTnLst>
                              <p:par>
                                <p:cTn id="18" presetClass="entr" nodeType="afterEffect" presetSubtype="16" presetID="23" grpId="4" fill="hold">
                                  <p:stCondLst>
                                    <p:cond delay="0"/>
                                  </p:stCondLst>
                                  <p:iterate type="el" backwards="0">
                                    <p:tmAbs val="0"/>
                                  </p:iterate>
                                  <p:childTnLst>
                                    <p:set>
                                      <p:cBhvr>
                                        <p:cTn id="19" fill="hold"/>
                                        <p:tgtEl>
                                          <p:spTgt spid="132"/>
                                        </p:tgtEl>
                                        <p:attrNameLst>
                                          <p:attrName>style.visibility</p:attrName>
                                        </p:attrNameLst>
                                      </p:cBhvr>
                                      <p:to>
                                        <p:strVal val="visible"/>
                                      </p:to>
                                    </p:set>
                                    <p:anim calcmode="lin" valueType="num">
                                      <p:cBhvr>
                                        <p:cTn id="20" dur="500" fill="hold"/>
                                        <p:tgtEl>
                                          <p:spTgt spid="132"/>
                                        </p:tgtEl>
                                        <p:attrNameLst>
                                          <p:attrName>ppt_w</p:attrName>
                                        </p:attrNameLst>
                                      </p:cBhvr>
                                      <p:tavLst>
                                        <p:tav tm="0">
                                          <p:val>
                                            <p:fltVal val="0"/>
                                          </p:val>
                                        </p:tav>
                                        <p:tav tm="100000">
                                          <p:val>
                                            <p:strVal val="#ppt_w"/>
                                          </p:val>
                                        </p:tav>
                                      </p:tavLst>
                                    </p:anim>
                                    <p:anim calcmode="lin" valueType="num">
                                      <p:cBhvr>
                                        <p:cTn id="21" dur="500" fill="hold"/>
                                        <p:tgtEl>
                                          <p:spTgt spid="132"/>
                                        </p:tgtEl>
                                        <p:attrNameLst>
                                          <p:attrName>ppt_h</p:attrName>
                                        </p:attrNameLst>
                                      </p:cBhvr>
                                      <p:tavLst>
                                        <p:tav tm="0">
                                          <p:val>
                                            <p:fltVal val="0"/>
                                          </p:val>
                                        </p:tav>
                                        <p:tav tm="100000">
                                          <p:val>
                                            <p:strVal val="#ppt_h"/>
                                          </p:val>
                                        </p:tav>
                                      </p:tavLst>
                                    </p:anim>
                                  </p:childTnLst>
                                </p:cTn>
                              </p:par>
                            </p:childTnLst>
                          </p:cTn>
                        </p:par>
                        <p:par>
                          <p:cTn id="22" fill="hold">
                            <p:stCondLst>
                              <p:cond delay="2500"/>
                            </p:stCondLst>
                            <p:childTnLst>
                              <p:par>
                                <p:cTn id="23" presetClass="entr" nodeType="afterEffect" presetSubtype="8" presetID="22" grpId="5" fill="hold">
                                  <p:stCondLst>
                                    <p:cond delay="0"/>
                                  </p:stCondLst>
                                  <p:iterate type="el" backwards="0">
                                    <p:tmAbs val="0"/>
                                  </p:iterate>
                                  <p:childTnLst>
                                    <p:set>
                                      <p:cBhvr>
                                        <p:cTn id="24" fill="hold"/>
                                        <p:tgtEl>
                                          <p:spTgt spid="136"/>
                                        </p:tgtEl>
                                        <p:attrNameLst>
                                          <p:attrName>style.visibility</p:attrName>
                                        </p:attrNameLst>
                                      </p:cBhvr>
                                      <p:to>
                                        <p:strVal val="visible"/>
                                      </p:to>
                                    </p:set>
                                    <p:animEffect filter="wipe(left)" transition="in">
                                      <p:cBhvr>
                                        <p:cTn id="25" dur="500"/>
                                        <p:tgtEl>
                                          <p:spTgt spid="136"/>
                                        </p:tgtEl>
                                      </p:cBhvr>
                                    </p:animEffect>
                                  </p:childTnLst>
                                </p:cTn>
                              </p:par>
                            </p:childTnLst>
                          </p:cTn>
                        </p:par>
                        <p:par>
                          <p:cTn id="26" fill="hold">
                            <p:stCondLst>
                              <p:cond delay="3000"/>
                            </p:stCondLst>
                            <p:childTnLst>
                              <p:par>
                                <p:cTn id="27" presetClass="entr" nodeType="afterEffect" presetID="10" grpId="6" fill="hold">
                                  <p:stCondLst>
                                    <p:cond delay="0"/>
                                  </p:stCondLst>
                                  <p:iterate type="el" backwards="0">
                                    <p:tmAbs val="0"/>
                                  </p:iterate>
                                  <p:childTnLst>
                                    <p:set>
                                      <p:cBhvr>
                                        <p:cTn id="28" fill="hold"/>
                                        <p:tgtEl>
                                          <p:spTgt spid="135"/>
                                        </p:tgtEl>
                                        <p:attrNameLst>
                                          <p:attrName>style.visibility</p:attrName>
                                        </p:attrNameLst>
                                      </p:cBhvr>
                                      <p:to>
                                        <p:strVal val="visible"/>
                                      </p:to>
                                    </p:set>
                                    <p:animEffect filter="fade" transition="in">
                                      <p:cBhvr>
                                        <p:cTn id="29" dur="500"/>
                                        <p:tgtEl>
                                          <p:spTgt spid="135"/>
                                        </p:tgtEl>
                                      </p:cBhvr>
                                    </p:animEffect>
                                  </p:childTnLst>
                                </p:cTn>
                              </p:par>
                            </p:childTnLst>
                          </p:cTn>
                        </p:par>
                        <p:par>
                          <p:cTn id="30" fill="hold">
                            <p:stCondLst>
                              <p:cond delay="3500"/>
                            </p:stCondLst>
                            <p:childTnLst>
                              <p:par>
                                <p:cTn id="31" presetClass="entr" nodeType="afterEffect" presetSubtype="16" presetID="23" grpId="7" fill="hold">
                                  <p:stCondLst>
                                    <p:cond delay="0"/>
                                  </p:stCondLst>
                                  <p:iterate type="el" backwards="0">
                                    <p:tmAbs val="0"/>
                                  </p:iterate>
                                  <p:childTnLst>
                                    <p:set>
                                      <p:cBhvr>
                                        <p:cTn id="32" fill="hold"/>
                                        <p:tgtEl>
                                          <p:spTgt spid="147"/>
                                        </p:tgtEl>
                                        <p:attrNameLst>
                                          <p:attrName>style.visibility</p:attrName>
                                        </p:attrNameLst>
                                      </p:cBhvr>
                                      <p:to>
                                        <p:strVal val="visible"/>
                                      </p:to>
                                    </p:set>
                                    <p:anim calcmode="lin" valueType="num">
                                      <p:cBhvr>
                                        <p:cTn id="33" dur="500" fill="hold"/>
                                        <p:tgtEl>
                                          <p:spTgt spid="147"/>
                                        </p:tgtEl>
                                        <p:attrNameLst>
                                          <p:attrName>ppt_w</p:attrName>
                                        </p:attrNameLst>
                                      </p:cBhvr>
                                      <p:tavLst>
                                        <p:tav tm="0">
                                          <p:val>
                                            <p:fltVal val="0"/>
                                          </p:val>
                                        </p:tav>
                                        <p:tav tm="100000">
                                          <p:val>
                                            <p:strVal val="#ppt_w"/>
                                          </p:val>
                                        </p:tav>
                                      </p:tavLst>
                                    </p:anim>
                                    <p:anim calcmode="lin" valueType="num">
                                      <p:cBhvr>
                                        <p:cTn id="34" dur="500" fill="hold"/>
                                        <p:tgtEl>
                                          <p:spTgt spid="147"/>
                                        </p:tgtEl>
                                        <p:attrNameLst>
                                          <p:attrName>ppt_h</p:attrName>
                                        </p:attrNameLst>
                                      </p:cBhvr>
                                      <p:tavLst>
                                        <p:tav tm="0">
                                          <p:val>
                                            <p:fltVal val="0"/>
                                          </p:val>
                                        </p:tav>
                                        <p:tav tm="100000">
                                          <p:val>
                                            <p:strVal val="#ppt_h"/>
                                          </p:val>
                                        </p:tav>
                                      </p:tavLst>
                                    </p:anim>
                                  </p:childTnLst>
                                </p:cTn>
                              </p:par>
                            </p:childTnLst>
                          </p:cTn>
                        </p:par>
                        <p:par>
                          <p:cTn id="35" fill="hold">
                            <p:stCondLst>
                              <p:cond delay="4000"/>
                            </p:stCondLst>
                            <p:childTnLst>
                              <p:par>
                                <p:cTn id="36" presetClass="entr" nodeType="afterEffect" presetSubtype="8" presetID="22" grpId="8" fill="hold">
                                  <p:stCondLst>
                                    <p:cond delay="0"/>
                                  </p:stCondLst>
                                  <p:iterate type="el" backwards="0">
                                    <p:tmAbs val="0"/>
                                  </p:iterate>
                                  <p:childTnLst>
                                    <p:set>
                                      <p:cBhvr>
                                        <p:cTn id="37" fill="hold"/>
                                        <p:tgtEl>
                                          <p:spTgt spid="140"/>
                                        </p:tgtEl>
                                        <p:attrNameLst>
                                          <p:attrName>style.visibility</p:attrName>
                                        </p:attrNameLst>
                                      </p:cBhvr>
                                      <p:to>
                                        <p:strVal val="visible"/>
                                      </p:to>
                                    </p:set>
                                    <p:animEffect filter="wipe(left)" transition="in">
                                      <p:cBhvr>
                                        <p:cTn id="38" dur="500"/>
                                        <p:tgtEl>
                                          <p:spTgt spid="140"/>
                                        </p:tgtEl>
                                      </p:cBhvr>
                                    </p:animEffect>
                                  </p:childTnLst>
                                </p:cTn>
                              </p:par>
                            </p:childTnLst>
                          </p:cTn>
                        </p:par>
                        <p:par>
                          <p:cTn id="39" fill="hold">
                            <p:stCondLst>
                              <p:cond delay="4500"/>
                            </p:stCondLst>
                            <p:childTnLst>
                              <p:par>
                                <p:cTn id="40" presetClass="entr" nodeType="afterEffect" presetID="10" grpId="9" fill="hold">
                                  <p:stCondLst>
                                    <p:cond delay="0"/>
                                  </p:stCondLst>
                                  <p:iterate type="el" backwards="0">
                                    <p:tmAbs val="0"/>
                                  </p:iterate>
                                  <p:childTnLst>
                                    <p:set>
                                      <p:cBhvr>
                                        <p:cTn id="41" fill="hold"/>
                                        <p:tgtEl>
                                          <p:spTgt spid="139"/>
                                        </p:tgtEl>
                                        <p:attrNameLst>
                                          <p:attrName>style.visibility</p:attrName>
                                        </p:attrNameLst>
                                      </p:cBhvr>
                                      <p:to>
                                        <p:strVal val="visible"/>
                                      </p:to>
                                    </p:set>
                                    <p:animEffect filter="fade" transition="in">
                                      <p:cBhvr>
                                        <p:cTn id="42" dur="500"/>
                                        <p:tgtEl>
                                          <p:spTgt spid="139"/>
                                        </p:tgtEl>
                                      </p:cBhvr>
                                    </p:animEffect>
                                  </p:childTnLst>
                                </p:cTn>
                              </p:par>
                            </p:childTnLst>
                          </p:cTn>
                        </p:par>
                        <p:par>
                          <p:cTn id="43" fill="hold">
                            <p:stCondLst>
                              <p:cond delay="5000"/>
                            </p:stCondLst>
                            <p:childTnLst>
                              <p:par>
                                <p:cTn id="44" presetClass="entr" nodeType="afterEffect" presetSubtype="16" presetID="23" grpId="10" fill="hold">
                                  <p:stCondLst>
                                    <p:cond delay="0"/>
                                  </p:stCondLst>
                                  <p:iterate type="el" backwards="0">
                                    <p:tmAbs val="0"/>
                                  </p:iterate>
                                  <p:childTnLst>
                                    <p:set>
                                      <p:cBhvr>
                                        <p:cTn id="45" fill="hold"/>
                                        <p:tgtEl>
                                          <p:spTgt spid="134"/>
                                        </p:tgtEl>
                                        <p:attrNameLst>
                                          <p:attrName>style.visibility</p:attrName>
                                        </p:attrNameLst>
                                      </p:cBhvr>
                                      <p:to>
                                        <p:strVal val="visible"/>
                                      </p:to>
                                    </p:set>
                                    <p:anim calcmode="lin" valueType="num">
                                      <p:cBhvr>
                                        <p:cTn id="46" dur="500" fill="hold"/>
                                        <p:tgtEl>
                                          <p:spTgt spid="134"/>
                                        </p:tgtEl>
                                        <p:attrNameLst>
                                          <p:attrName>ppt_w</p:attrName>
                                        </p:attrNameLst>
                                      </p:cBhvr>
                                      <p:tavLst>
                                        <p:tav tm="0">
                                          <p:val>
                                            <p:fltVal val="0"/>
                                          </p:val>
                                        </p:tav>
                                        <p:tav tm="100000">
                                          <p:val>
                                            <p:strVal val="#ppt_w"/>
                                          </p:val>
                                        </p:tav>
                                      </p:tavLst>
                                    </p:anim>
                                    <p:anim calcmode="lin" valueType="num">
                                      <p:cBhvr>
                                        <p:cTn id="47" dur="500" fill="hold"/>
                                        <p:tgtEl>
                                          <p:spTgt spid="134"/>
                                        </p:tgtEl>
                                        <p:attrNameLst>
                                          <p:attrName>ppt_h</p:attrName>
                                        </p:attrNameLst>
                                      </p:cBhvr>
                                      <p:tavLst>
                                        <p:tav tm="0">
                                          <p:val>
                                            <p:fltVal val="0"/>
                                          </p:val>
                                        </p:tav>
                                        <p:tav tm="100000">
                                          <p:val>
                                            <p:strVal val="#ppt_h"/>
                                          </p:val>
                                        </p:tav>
                                      </p:tavLst>
                                    </p:anim>
                                  </p:childTnLst>
                                </p:cTn>
                              </p:par>
                            </p:childTnLst>
                          </p:cTn>
                        </p:par>
                        <p:par>
                          <p:cTn id="48" fill="hold">
                            <p:stCondLst>
                              <p:cond delay="5500"/>
                            </p:stCondLst>
                            <p:childTnLst>
                              <p:par>
                                <p:cTn id="49" presetClass="entr" nodeType="afterEffect" presetSubtype="8" presetID="22" grpId="11" fill="hold">
                                  <p:stCondLst>
                                    <p:cond delay="0"/>
                                  </p:stCondLst>
                                  <p:iterate type="el" backwards="0">
                                    <p:tmAbs val="0"/>
                                  </p:iterate>
                                  <p:childTnLst>
                                    <p:set>
                                      <p:cBhvr>
                                        <p:cTn id="50" fill="hold"/>
                                        <p:tgtEl>
                                          <p:spTgt spid="138"/>
                                        </p:tgtEl>
                                        <p:attrNameLst>
                                          <p:attrName>style.visibility</p:attrName>
                                        </p:attrNameLst>
                                      </p:cBhvr>
                                      <p:to>
                                        <p:strVal val="visible"/>
                                      </p:to>
                                    </p:set>
                                    <p:animEffect filter="wipe(left)" transition="in">
                                      <p:cBhvr>
                                        <p:cTn id="51" dur="500"/>
                                        <p:tgtEl>
                                          <p:spTgt spid="138"/>
                                        </p:tgtEl>
                                      </p:cBhvr>
                                    </p:animEffect>
                                  </p:childTnLst>
                                </p:cTn>
                              </p:par>
                            </p:childTnLst>
                          </p:cTn>
                        </p:par>
                        <p:par>
                          <p:cTn id="52" fill="hold">
                            <p:stCondLst>
                              <p:cond delay="6000"/>
                            </p:stCondLst>
                            <p:childTnLst>
                              <p:par>
                                <p:cTn id="53" presetClass="entr" nodeType="afterEffect" presetID="10" grpId="12" fill="hold">
                                  <p:stCondLst>
                                    <p:cond delay="0"/>
                                  </p:stCondLst>
                                  <p:iterate type="el" backwards="0">
                                    <p:tmAbs val="0"/>
                                  </p:iterate>
                                  <p:childTnLst>
                                    <p:set>
                                      <p:cBhvr>
                                        <p:cTn id="54" fill="hold"/>
                                        <p:tgtEl>
                                          <p:spTgt spid="137"/>
                                        </p:tgtEl>
                                        <p:attrNameLst>
                                          <p:attrName>style.visibility</p:attrName>
                                        </p:attrNameLst>
                                      </p:cBhvr>
                                      <p:to>
                                        <p:strVal val="visible"/>
                                      </p:to>
                                    </p:set>
                                    <p:animEffect filter="fade" transition="in">
                                      <p:cBhvr>
                                        <p:cTn id="55" dur="500"/>
                                        <p:tgtEl>
                                          <p:spTgt spid="137"/>
                                        </p:tgtEl>
                                      </p:cBhvr>
                                    </p:animEffect>
                                  </p:childTnLst>
                                </p:cTn>
                              </p:par>
                            </p:childTnLst>
                          </p:cTn>
                        </p:par>
                        <p:par>
                          <p:cTn id="56" fill="hold">
                            <p:stCondLst>
                              <p:cond delay="6500"/>
                            </p:stCondLst>
                            <p:childTnLst>
                              <p:par>
                                <p:cTn id="57" presetClass="entr" nodeType="afterEffect" presetSubtype="16" presetID="23" grpId="13" fill="hold">
                                  <p:stCondLst>
                                    <p:cond delay="0"/>
                                  </p:stCondLst>
                                  <p:iterate type="el" backwards="0">
                                    <p:tmAbs val="0"/>
                                  </p:iterate>
                                  <p:childTnLst>
                                    <p:set>
                                      <p:cBhvr>
                                        <p:cTn id="58" fill="hold"/>
                                        <p:tgtEl>
                                          <p:spTgt spid="149"/>
                                        </p:tgtEl>
                                        <p:attrNameLst>
                                          <p:attrName>style.visibility</p:attrName>
                                        </p:attrNameLst>
                                      </p:cBhvr>
                                      <p:to>
                                        <p:strVal val="visible"/>
                                      </p:to>
                                    </p:set>
                                    <p:anim calcmode="lin" valueType="num">
                                      <p:cBhvr>
                                        <p:cTn id="59" dur="500" fill="hold"/>
                                        <p:tgtEl>
                                          <p:spTgt spid="149"/>
                                        </p:tgtEl>
                                        <p:attrNameLst>
                                          <p:attrName>ppt_w</p:attrName>
                                        </p:attrNameLst>
                                      </p:cBhvr>
                                      <p:tavLst>
                                        <p:tav tm="0">
                                          <p:val>
                                            <p:fltVal val="0"/>
                                          </p:val>
                                        </p:tav>
                                        <p:tav tm="100000">
                                          <p:val>
                                            <p:strVal val="#ppt_w"/>
                                          </p:val>
                                        </p:tav>
                                      </p:tavLst>
                                    </p:anim>
                                    <p:anim calcmode="lin" valueType="num">
                                      <p:cBhvr>
                                        <p:cTn id="60" dur="500" fill="hold"/>
                                        <p:tgtEl>
                                          <p:spTgt spid="149"/>
                                        </p:tgtEl>
                                        <p:attrNameLst>
                                          <p:attrName>ppt_h</p:attrName>
                                        </p:attrNameLst>
                                      </p:cBhvr>
                                      <p:tavLst>
                                        <p:tav tm="0">
                                          <p:val>
                                            <p:fltVal val="0"/>
                                          </p:val>
                                        </p:tav>
                                        <p:tav tm="100000">
                                          <p:val>
                                            <p:strVal val="#ppt_h"/>
                                          </p:val>
                                        </p:tav>
                                      </p:tavLst>
                                    </p:anim>
                                  </p:childTnLst>
                                </p:cTn>
                              </p:par>
                            </p:childTnLst>
                          </p:cTn>
                        </p:par>
                        <p:par>
                          <p:cTn id="61" fill="hold">
                            <p:stCondLst>
                              <p:cond delay="7000"/>
                            </p:stCondLst>
                            <p:childTnLst>
                              <p:par>
                                <p:cTn id="62" presetClass="entr" nodeType="afterEffect" presetSubtype="8" presetID="22" grpId="14" fill="hold">
                                  <p:stCondLst>
                                    <p:cond delay="0"/>
                                  </p:stCondLst>
                                  <p:iterate type="el" backwards="0">
                                    <p:tmAbs val="0"/>
                                  </p:iterate>
                                  <p:childTnLst>
                                    <p:set>
                                      <p:cBhvr>
                                        <p:cTn id="63" fill="hold"/>
                                        <p:tgtEl>
                                          <p:spTgt spid="144"/>
                                        </p:tgtEl>
                                        <p:attrNameLst>
                                          <p:attrName>style.visibility</p:attrName>
                                        </p:attrNameLst>
                                      </p:cBhvr>
                                      <p:to>
                                        <p:strVal val="visible"/>
                                      </p:to>
                                    </p:set>
                                    <p:animEffect filter="wipe(left)" transition="in">
                                      <p:cBhvr>
                                        <p:cTn id="64" dur="500"/>
                                        <p:tgtEl>
                                          <p:spTgt spid="144"/>
                                        </p:tgtEl>
                                      </p:cBhvr>
                                    </p:animEffect>
                                  </p:childTnLst>
                                </p:cTn>
                              </p:par>
                            </p:childTnLst>
                          </p:cTn>
                        </p:par>
                        <p:par>
                          <p:cTn id="65" fill="hold">
                            <p:stCondLst>
                              <p:cond delay="7500"/>
                            </p:stCondLst>
                            <p:childTnLst>
                              <p:par>
                                <p:cTn id="66" presetClass="entr" nodeType="afterEffect" presetID="10" grpId="15" fill="hold">
                                  <p:stCondLst>
                                    <p:cond delay="0"/>
                                  </p:stCondLst>
                                  <p:iterate type="el" backwards="0">
                                    <p:tmAbs val="0"/>
                                  </p:iterate>
                                  <p:childTnLst>
                                    <p:set>
                                      <p:cBhvr>
                                        <p:cTn id="67" fill="hold"/>
                                        <p:tgtEl>
                                          <p:spTgt spid="143"/>
                                        </p:tgtEl>
                                        <p:attrNameLst>
                                          <p:attrName>style.visibility</p:attrName>
                                        </p:attrNameLst>
                                      </p:cBhvr>
                                      <p:to>
                                        <p:strVal val="visible"/>
                                      </p:to>
                                    </p:set>
                                    <p:animEffect filter="fade" transition="in">
                                      <p:cBhvr>
                                        <p:cTn id="68" dur="500"/>
                                        <p:tgtEl>
                                          <p:spTgt spid="143"/>
                                        </p:tgtEl>
                                      </p:cBhvr>
                                    </p:animEffect>
                                  </p:childTnLst>
                                </p:cTn>
                              </p:par>
                            </p:childTnLst>
                          </p:cTn>
                        </p:par>
                        <p:par>
                          <p:cTn id="69" fill="hold">
                            <p:stCondLst>
                              <p:cond delay="8000"/>
                            </p:stCondLst>
                            <p:childTnLst>
                              <p:par>
                                <p:cTn id="70" presetClass="entr" nodeType="afterEffect" presetSubtype="16" presetID="23" grpId="16" fill="hold">
                                  <p:stCondLst>
                                    <p:cond delay="0"/>
                                  </p:stCondLst>
                                  <p:iterate type="el" backwards="0">
                                    <p:tmAbs val="0"/>
                                  </p:iterate>
                                  <p:childTnLst>
                                    <p:set>
                                      <p:cBhvr>
                                        <p:cTn id="71" fill="hold"/>
                                        <p:tgtEl>
                                          <p:spTgt spid="133"/>
                                        </p:tgtEl>
                                        <p:attrNameLst>
                                          <p:attrName>style.visibility</p:attrName>
                                        </p:attrNameLst>
                                      </p:cBhvr>
                                      <p:to>
                                        <p:strVal val="visible"/>
                                      </p:to>
                                    </p:set>
                                    <p:anim calcmode="lin" valueType="num">
                                      <p:cBhvr>
                                        <p:cTn id="72" dur="500" fill="hold"/>
                                        <p:tgtEl>
                                          <p:spTgt spid="133"/>
                                        </p:tgtEl>
                                        <p:attrNameLst>
                                          <p:attrName>ppt_w</p:attrName>
                                        </p:attrNameLst>
                                      </p:cBhvr>
                                      <p:tavLst>
                                        <p:tav tm="0">
                                          <p:val>
                                            <p:fltVal val="0"/>
                                          </p:val>
                                        </p:tav>
                                        <p:tav tm="100000">
                                          <p:val>
                                            <p:strVal val="#ppt_w"/>
                                          </p:val>
                                        </p:tav>
                                      </p:tavLst>
                                    </p:anim>
                                    <p:anim calcmode="lin" valueType="num">
                                      <p:cBhvr>
                                        <p:cTn id="73" dur="500" fill="hold"/>
                                        <p:tgtEl>
                                          <p:spTgt spid="133"/>
                                        </p:tgtEl>
                                        <p:attrNameLst>
                                          <p:attrName>ppt_h</p:attrName>
                                        </p:attrNameLst>
                                      </p:cBhvr>
                                      <p:tavLst>
                                        <p:tav tm="0">
                                          <p:val>
                                            <p:fltVal val="0"/>
                                          </p:val>
                                        </p:tav>
                                        <p:tav tm="100000">
                                          <p:val>
                                            <p:strVal val="#ppt_h"/>
                                          </p:val>
                                        </p:tav>
                                      </p:tavLst>
                                    </p:anim>
                                  </p:childTnLst>
                                </p:cTn>
                              </p:par>
                            </p:childTnLst>
                          </p:cTn>
                        </p:par>
                        <p:par>
                          <p:cTn id="74" fill="hold">
                            <p:stCondLst>
                              <p:cond delay="8500"/>
                            </p:stCondLst>
                            <p:childTnLst>
                              <p:par>
                                <p:cTn id="75" presetClass="entr" nodeType="afterEffect" presetSubtype="8" presetID="22" grpId="17" fill="hold">
                                  <p:stCondLst>
                                    <p:cond delay="0"/>
                                  </p:stCondLst>
                                  <p:iterate type="el" backwards="0">
                                    <p:tmAbs val="0"/>
                                  </p:iterate>
                                  <p:childTnLst>
                                    <p:set>
                                      <p:cBhvr>
                                        <p:cTn id="76" fill="hold"/>
                                        <p:tgtEl>
                                          <p:spTgt spid="146"/>
                                        </p:tgtEl>
                                        <p:attrNameLst>
                                          <p:attrName>style.visibility</p:attrName>
                                        </p:attrNameLst>
                                      </p:cBhvr>
                                      <p:to>
                                        <p:strVal val="visible"/>
                                      </p:to>
                                    </p:set>
                                    <p:animEffect filter="wipe(left)" transition="in">
                                      <p:cBhvr>
                                        <p:cTn id="77" dur="500"/>
                                        <p:tgtEl>
                                          <p:spTgt spid="146"/>
                                        </p:tgtEl>
                                      </p:cBhvr>
                                    </p:animEffect>
                                  </p:childTnLst>
                                </p:cTn>
                              </p:par>
                            </p:childTnLst>
                          </p:cTn>
                        </p:par>
                        <p:par>
                          <p:cTn id="78" fill="hold">
                            <p:stCondLst>
                              <p:cond delay="9000"/>
                            </p:stCondLst>
                            <p:childTnLst>
                              <p:par>
                                <p:cTn id="79" presetClass="entr" nodeType="afterEffect" presetID="10" grpId="18" fill="hold">
                                  <p:stCondLst>
                                    <p:cond delay="0"/>
                                  </p:stCondLst>
                                  <p:iterate type="el" backwards="0">
                                    <p:tmAbs val="0"/>
                                  </p:iterate>
                                  <p:childTnLst>
                                    <p:set>
                                      <p:cBhvr>
                                        <p:cTn id="80" fill="hold"/>
                                        <p:tgtEl>
                                          <p:spTgt spid="145"/>
                                        </p:tgtEl>
                                        <p:attrNameLst>
                                          <p:attrName>style.visibility</p:attrName>
                                        </p:attrNameLst>
                                      </p:cBhvr>
                                      <p:to>
                                        <p:strVal val="visible"/>
                                      </p:to>
                                    </p:set>
                                    <p:animEffect filter="fade" transition="in">
                                      <p:cBhvr>
                                        <p:cTn id="81" dur="500"/>
                                        <p:tgtEl>
                                          <p:spTgt spid="145"/>
                                        </p:tgtEl>
                                      </p:cBhvr>
                                    </p:animEffect>
                                  </p:childTnLst>
                                </p:cTn>
                              </p:par>
                            </p:childTnLst>
                          </p:cTn>
                        </p:par>
                        <p:par>
                          <p:cTn id="82" fill="hold">
                            <p:stCondLst>
                              <p:cond delay="9500"/>
                            </p:stCondLst>
                            <p:childTnLst>
                              <p:par>
                                <p:cTn id="83" presetClass="entr" nodeType="afterEffect" presetSubtype="16" presetID="23" grpId="19" fill="hold">
                                  <p:stCondLst>
                                    <p:cond delay="0"/>
                                  </p:stCondLst>
                                  <p:iterate type="el" backwards="0">
                                    <p:tmAbs val="0"/>
                                  </p:iterate>
                                  <p:childTnLst>
                                    <p:set>
                                      <p:cBhvr>
                                        <p:cTn id="84" fill="hold"/>
                                        <p:tgtEl>
                                          <p:spTgt spid="148"/>
                                        </p:tgtEl>
                                        <p:attrNameLst>
                                          <p:attrName>style.visibility</p:attrName>
                                        </p:attrNameLst>
                                      </p:cBhvr>
                                      <p:to>
                                        <p:strVal val="visible"/>
                                      </p:to>
                                    </p:set>
                                    <p:anim calcmode="lin" valueType="num">
                                      <p:cBhvr>
                                        <p:cTn id="85" dur="500" fill="hold"/>
                                        <p:tgtEl>
                                          <p:spTgt spid="148"/>
                                        </p:tgtEl>
                                        <p:attrNameLst>
                                          <p:attrName>ppt_w</p:attrName>
                                        </p:attrNameLst>
                                      </p:cBhvr>
                                      <p:tavLst>
                                        <p:tav tm="0">
                                          <p:val>
                                            <p:fltVal val="0"/>
                                          </p:val>
                                        </p:tav>
                                        <p:tav tm="100000">
                                          <p:val>
                                            <p:strVal val="#ppt_w"/>
                                          </p:val>
                                        </p:tav>
                                      </p:tavLst>
                                    </p:anim>
                                    <p:anim calcmode="lin" valueType="num">
                                      <p:cBhvr>
                                        <p:cTn id="86" dur="500" fill="hold"/>
                                        <p:tgtEl>
                                          <p:spTgt spid="148"/>
                                        </p:tgtEl>
                                        <p:attrNameLst>
                                          <p:attrName>ppt_h</p:attrName>
                                        </p:attrNameLst>
                                      </p:cBhvr>
                                      <p:tavLst>
                                        <p:tav tm="0">
                                          <p:val>
                                            <p:fltVal val="0"/>
                                          </p:val>
                                        </p:tav>
                                        <p:tav tm="100000">
                                          <p:val>
                                            <p:strVal val="#ppt_h"/>
                                          </p:val>
                                        </p:tav>
                                      </p:tavLst>
                                    </p:anim>
                                  </p:childTnLst>
                                </p:cTn>
                              </p:par>
                            </p:childTnLst>
                          </p:cTn>
                        </p:par>
                        <p:par>
                          <p:cTn id="87" fill="hold">
                            <p:stCondLst>
                              <p:cond delay="10000"/>
                            </p:stCondLst>
                            <p:childTnLst>
                              <p:par>
                                <p:cTn id="88" presetClass="entr" nodeType="afterEffect" presetSubtype="8" presetID="22" grpId="20" fill="hold">
                                  <p:stCondLst>
                                    <p:cond delay="0"/>
                                  </p:stCondLst>
                                  <p:iterate type="el" backwards="0">
                                    <p:tmAbs val="0"/>
                                  </p:iterate>
                                  <p:childTnLst>
                                    <p:set>
                                      <p:cBhvr>
                                        <p:cTn id="89" fill="hold"/>
                                        <p:tgtEl>
                                          <p:spTgt spid="142"/>
                                        </p:tgtEl>
                                        <p:attrNameLst>
                                          <p:attrName>style.visibility</p:attrName>
                                        </p:attrNameLst>
                                      </p:cBhvr>
                                      <p:to>
                                        <p:strVal val="visible"/>
                                      </p:to>
                                    </p:set>
                                    <p:animEffect filter="wipe(left)" transition="in">
                                      <p:cBhvr>
                                        <p:cTn id="90" dur="500"/>
                                        <p:tgtEl>
                                          <p:spTgt spid="142"/>
                                        </p:tgtEl>
                                      </p:cBhvr>
                                    </p:animEffect>
                                  </p:childTnLst>
                                </p:cTn>
                              </p:par>
                            </p:childTnLst>
                          </p:cTn>
                        </p:par>
                        <p:par>
                          <p:cTn id="91" fill="hold">
                            <p:stCondLst>
                              <p:cond delay="10500"/>
                            </p:stCondLst>
                            <p:childTnLst>
                              <p:par>
                                <p:cTn id="92" presetClass="entr" nodeType="afterEffect" presetID="10" grpId="21" fill="hold">
                                  <p:stCondLst>
                                    <p:cond delay="0"/>
                                  </p:stCondLst>
                                  <p:iterate type="el" backwards="0">
                                    <p:tmAbs val="0"/>
                                  </p:iterate>
                                  <p:childTnLst>
                                    <p:set>
                                      <p:cBhvr>
                                        <p:cTn id="93" fill="hold"/>
                                        <p:tgtEl>
                                          <p:spTgt spid="141"/>
                                        </p:tgtEl>
                                        <p:attrNameLst>
                                          <p:attrName>style.visibility</p:attrName>
                                        </p:attrNameLst>
                                      </p:cBhvr>
                                      <p:to>
                                        <p:strVal val="visible"/>
                                      </p:to>
                                    </p:set>
                                    <p:animEffect filter="fade" transition="in">
                                      <p:cBhvr>
                                        <p:cTn id="94" dur="500"/>
                                        <p:tgtEl>
                                          <p:spTgt spid="1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5" grpId="6"/>
      <p:bldP build="whole" bldLvl="1" animBg="1" rev="0" advAuto="0" spid="131" grpId="2"/>
      <p:bldP build="whole" bldLvl="1" animBg="1" rev="0" advAuto="0" spid="142" grpId="20"/>
      <p:bldP build="whole" bldLvl="1" animBg="1" rev="0" advAuto="0" spid="133" grpId="16"/>
      <p:bldP build="whole" bldLvl="1" animBg="1" rev="0" advAuto="0" spid="132" grpId="4"/>
      <p:bldP build="whole" bldLvl="1" animBg="1" rev="0" advAuto="0" spid="138" grpId="11"/>
      <p:bldP build="whole" bldLvl="1" animBg="1" rev="0" advAuto="0" spid="145" grpId="18"/>
      <p:bldP build="whole" bldLvl="1" animBg="1" rev="0" advAuto="0" spid="134" grpId="10"/>
      <p:bldP build="whole" bldLvl="1" animBg="1" rev="0" advAuto="0" spid="136" grpId="5"/>
      <p:bldP build="whole" bldLvl="1" animBg="1" rev="0" advAuto="0" spid="148" grpId="19"/>
      <p:bldP build="whole" bldLvl="1" animBg="1" rev="0" advAuto="0" spid="137" grpId="12"/>
      <p:bldP build="whole" bldLvl="1" animBg="1" rev="0" advAuto="0" spid="139" grpId="9"/>
      <p:bldP build="whole" bldLvl="1" animBg="1" rev="0" advAuto="0" spid="129" grpId="1"/>
      <p:bldP build="whole" bldLvl="1" animBg="1" rev="0" advAuto="0" spid="130" grpId="3"/>
      <p:bldP build="whole" bldLvl="1" animBg="1" rev="0" advAuto="0" spid="144" grpId="14"/>
      <p:bldP build="whole" bldLvl="1" animBg="1" rev="0" advAuto="0" spid="143" grpId="15"/>
      <p:bldP build="whole" bldLvl="1" animBg="1" rev="0" advAuto="0" spid="141" grpId="21"/>
      <p:bldP build="whole" bldLvl="1" animBg="1" rev="0" advAuto="0" spid="147" grpId="7"/>
      <p:bldP build="whole" bldLvl="1" animBg="1" rev="0" advAuto="0" spid="146" grpId="17"/>
      <p:bldP build="whole" bldLvl="1" animBg="1" rev="0" advAuto="0" spid="149" grpId="13"/>
      <p:bldP build="whole" bldLvl="1" animBg="1" rev="0" advAuto="0" spid="140" grpId="8"/>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51" name="Numéro de diapositive"/>
          <p:cNvSpPr txBox="1"/>
          <p:nvPr>
            <p:ph type="sldNum" sz="quarter" idx="4294967295"/>
          </p:nvPr>
        </p:nvSpPr>
        <p:spPr>
          <a:xfrm>
            <a:off x="10972489" y="6349284"/>
            <a:ext cx="201980" cy="2819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52" name="OUR SERVICES"/>
          <p:cNvSpPr txBox="1"/>
          <p:nvPr/>
        </p:nvSpPr>
        <p:spPr>
          <a:xfrm>
            <a:off x="4002785" y="756145"/>
            <a:ext cx="4186427" cy="5867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pc="600" sz="3200">
                <a:solidFill>
                  <a:srgbClr val="020202"/>
                </a:solidFill>
                <a:latin typeface="Montserrat Bold"/>
                <a:ea typeface="Montserrat Bold"/>
                <a:cs typeface="Montserrat Bold"/>
                <a:sym typeface="Montserrat Bold"/>
              </a:defRPr>
            </a:lvl1pPr>
          </a:lstStyle>
          <a:p>
            <a:pPr/>
            <a:r>
              <a:t>OUR SERVICES</a:t>
            </a:r>
          </a:p>
        </p:txBody>
      </p:sp>
      <p:sp>
        <p:nvSpPr>
          <p:cNvPr id="153" name="Ligne"/>
          <p:cNvSpPr/>
          <p:nvPr/>
        </p:nvSpPr>
        <p:spPr>
          <a:xfrm>
            <a:off x="5634361" y="1447060"/>
            <a:ext cx="923280" cy="2"/>
          </a:xfrm>
          <a:prstGeom prst="line">
            <a:avLst/>
          </a:prstGeom>
          <a:ln w="76200">
            <a:solidFill>
              <a:srgbClr val="020202"/>
            </a:solidFill>
            <a:miter/>
          </a:ln>
        </p:spPr>
        <p:txBody>
          <a:bodyPr lIns="45718" tIns="45718" rIns="45718" bIns="45718"/>
          <a:lstStyle/>
          <a:p>
            <a:pPr/>
          </a:p>
        </p:txBody>
      </p:sp>
      <p:sp>
        <p:nvSpPr>
          <p:cNvPr id="154" name="PUT YOUR SUBTITLE"/>
          <p:cNvSpPr txBox="1"/>
          <p:nvPr/>
        </p:nvSpPr>
        <p:spPr>
          <a:xfrm>
            <a:off x="4647996" y="494535"/>
            <a:ext cx="2896006" cy="269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pc="600" sz="1100">
                <a:solidFill>
                  <a:schemeClr val="accent1"/>
                </a:solidFill>
                <a:latin typeface="Montserrat Bold"/>
                <a:ea typeface="Montserrat Bold"/>
                <a:cs typeface="Montserrat Bold"/>
                <a:sym typeface="Montserrat Bold"/>
              </a:defRPr>
            </a:lvl1pPr>
          </a:lstStyle>
          <a:p>
            <a:pPr/>
            <a:r>
              <a:t>PUT YOUR SUBTITLE</a:t>
            </a:r>
          </a:p>
        </p:txBody>
      </p:sp>
      <p:sp>
        <p:nvSpPr>
          <p:cNvPr id="155" name="Lorem ipsum dolor sit amet, consectetur adipiscing elit."/>
          <p:cNvSpPr txBox="1"/>
          <p:nvPr/>
        </p:nvSpPr>
        <p:spPr>
          <a:xfrm>
            <a:off x="1097081" y="3103484"/>
            <a:ext cx="1858224" cy="69596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lnSpc>
                <a:spcPct val="120000"/>
              </a:lnSpc>
              <a:defRPr sz="1100">
                <a:solidFill>
                  <a:srgbClr val="818181"/>
                </a:solidFill>
              </a:defRPr>
            </a:lvl1pPr>
          </a:lstStyle>
          <a:p>
            <a:pPr/>
            <a:r>
              <a:t>Lorem ipsum dolor sit amet, consectetur adipiscing elit.</a:t>
            </a:r>
          </a:p>
        </p:txBody>
      </p:sp>
      <p:sp>
        <p:nvSpPr>
          <p:cNvPr id="156" name="OPTION HERE"/>
          <p:cNvSpPr txBox="1"/>
          <p:nvPr/>
        </p:nvSpPr>
        <p:spPr>
          <a:xfrm>
            <a:off x="1242907" y="2821996"/>
            <a:ext cx="1566570" cy="2819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pc="200" sz="1200">
                <a:latin typeface="Montserrat Bold"/>
                <a:ea typeface="Montserrat Bold"/>
                <a:cs typeface="Montserrat Bold"/>
                <a:sym typeface="Montserrat Bold"/>
              </a:defRPr>
            </a:lvl1pPr>
          </a:lstStyle>
          <a:p>
            <a:pPr/>
            <a:r>
              <a:t>OPTION HERE </a:t>
            </a:r>
          </a:p>
        </p:txBody>
      </p:sp>
      <p:sp>
        <p:nvSpPr>
          <p:cNvPr id="157" name="Lorem ipsum dolor sit amet, consectetur adipiscing elit."/>
          <p:cNvSpPr txBox="1"/>
          <p:nvPr/>
        </p:nvSpPr>
        <p:spPr>
          <a:xfrm>
            <a:off x="3810287" y="3103484"/>
            <a:ext cx="1858224" cy="69596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lnSpc>
                <a:spcPct val="120000"/>
              </a:lnSpc>
              <a:defRPr sz="1100">
                <a:solidFill>
                  <a:srgbClr val="818181"/>
                </a:solidFill>
              </a:defRPr>
            </a:lvl1pPr>
          </a:lstStyle>
          <a:p>
            <a:pPr/>
            <a:r>
              <a:t>Lorem ipsum dolor sit amet, consectetur adipiscing elit.</a:t>
            </a:r>
          </a:p>
        </p:txBody>
      </p:sp>
      <p:sp>
        <p:nvSpPr>
          <p:cNvPr id="158" name="OPTION HERE"/>
          <p:cNvSpPr txBox="1"/>
          <p:nvPr/>
        </p:nvSpPr>
        <p:spPr>
          <a:xfrm>
            <a:off x="3956113" y="2821996"/>
            <a:ext cx="1566569" cy="2819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pc="200" sz="1200">
                <a:latin typeface="Montserrat Bold"/>
                <a:ea typeface="Montserrat Bold"/>
                <a:cs typeface="Montserrat Bold"/>
                <a:sym typeface="Montserrat Bold"/>
              </a:defRPr>
            </a:lvl1pPr>
          </a:lstStyle>
          <a:p>
            <a:pPr/>
            <a:r>
              <a:t>OPTION HERE </a:t>
            </a:r>
          </a:p>
        </p:txBody>
      </p:sp>
      <p:sp>
        <p:nvSpPr>
          <p:cNvPr id="159" name="Lorem ipsum dolor sit amet, consectetur adipiscing elit."/>
          <p:cNvSpPr txBox="1"/>
          <p:nvPr/>
        </p:nvSpPr>
        <p:spPr>
          <a:xfrm>
            <a:off x="6523490" y="3103484"/>
            <a:ext cx="1858224" cy="69596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lnSpc>
                <a:spcPct val="120000"/>
              </a:lnSpc>
              <a:defRPr sz="1100">
                <a:solidFill>
                  <a:srgbClr val="818181"/>
                </a:solidFill>
              </a:defRPr>
            </a:lvl1pPr>
          </a:lstStyle>
          <a:p>
            <a:pPr/>
            <a:r>
              <a:t>Lorem ipsum dolor sit amet, consectetur adipiscing elit.</a:t>
            </a:r>
          </a:p>
        </p:txBody>
      </p:sp>
      <p:sp>
        <p:nvSpPr>
          <p:cNvPr id="160" name="OPTION HERE"/>
          <p:cNvSpPr txBox="1"/>
          <p:nvPr/>
        </p:nvSpPr>
        <p:spPr>
          <a:xfrm>
            <a:off x="6669317" y="2821996"/>
            <a:ext cx="1566570" cy="2819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pc="200" sz="1200">
                <a:latin typeface="Montserrat Bold"/>
                <a:ea typeface="Montserrat Bold"/>
                <a:cs typeface="Montserrat Bold"/>
                <a:sym typeface="Montserrat Bold"/>
              </a:defRPr>
            </a:lvl1pPr>
          </a:lstStyle>
          <a:p>
            <a:pPr/>
            <a:r>
              <a:t>OPTION HERE </a:t>
            </a:r>
          </a:p>
        </p:txBody>
      </p:sp>
      <p:sp>
        <p:nvSpPr>
          <p:cNvPr id="161" name="Lorem ipsum dolor sit amet, consectetur adipiscing elit."/>
          <p:cNvSpPr txBox="1"/>
          <p:nvPr/>
        </p:nvSpPr>
        <p:spPr>
          <a:xfrm>
            <a:off x="9236695" y="3103484"/>
            <a:ext cx="1858224" cy="69596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lnSpc>
                <a:spcPct val="120000"/>
              </a:lnSpc>
              <a:defRPr sz="1100">
                <a:solidFill>
                  <a:srgbClr val="818181"/>
                </a:solidFill>
              </a:defRPr>
            </a:lvl1pPr>
          </a:lstStyle>
          <a:p>
            <a:pPr/>
            <a:r>
              <a:t>Lorem ipsum dolor sit amet, consectetur adipiscing elit.</a:t>
            </a:r>
          </a:p>
        </p:txBody>
      </p:sp>
      <p:sp>
        <p:nvSpPr>
          <p:cNvPr id="162" name="OPTION HERE"/>
          <p:cNvSpPr txBox="1"/>
          <p:nvPr/>
        </p:nvSpPr>
        <p:spPr>
          <a:xfrm>
            <a:off x="9382521" y="2821996"/>
            <a:ext cx="1566570" cy="2819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pc="200" sz="1200">
                <a:latin typeface="Montserrat Bold"/>
                <a:ea typeface="Montserrat Bold"/>
                <a:cs typeface="Montserrat Bold"/>
                <a:sym typeface="Montserrat Bold"/>
              </a:defRPr>
            </a:lvl1pPr>
          </a:lstStyle>
          <a:p>
            <a:pPr/>
            <a:r>
              <a:t>OPTION HERE </a:t>
            </a:r>
          </a:p>
        </p:txBody>
      </p:sp>
      <p:sp>
        <p:nvSpPr>
          <p:cNvPr id="163" name="Lorem ipsum dolor sit amet, consectetur adipiscing elit."/>
          <p:cNvSpPr txBox="1"/>
          <p:nvPr/>
        </p:nvSpPr>
        <p:spPr>
          <a:xfrm>
            <a:off x="1097081" y="5277061"/>
            <a:ext cx="1858224" cy="69595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lnSpc>
                <a:spcPct val="120000"/>
              </a:lnSpc>
              <a:defRPr sz="1100">
                <a:solidFill>
                  <a:srgbClr val="818181"/>
                </a:solidFill>
              </a:defRPr>
            </a:lvl1pPr>
          </a:lstStyle>
          <a:p>
            <a:pPr/>
            <a:r>
              <a:t>Lorem ipsum dolor sit amet, consectetur adipiscing elit.</a:t>
            </a:r>
          </a:p>
        </p:txBody>
      </p:sp>
      <p:sp>
        <p:nvSpPr>
          <p:cNvPr id="164" name="OPTION HERE"/>
          <p:cNvSpPr txBox="1"/>
          <p:nvPr/>
        </p:nvSpPr>
        <p:spPr>
          <a:xfrm>
            <a:off x="1242907" y="4995572"/>
            <a:ext cx="1566570" cy="2819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pc="200" sz="1200">
                <a:latin typeface="Montserrat Bold"/>
                <a:ea typeface="Montserrat Bold"/>
                <a:cs typeface="Montserrat Bold"/>
                <a:sym typeface="Montserrat Bold"/>
              </a:defRPr>
            </a:lvl1pPr>
          </a:lstStyle>
          <a:p>
            <a:pPr/>
            <a:r>
              <a:t>OPTION HERE </a:t>
            </a:r>
          </a:p>
        </p:txBody>
      </p:sp>
      <p:sp>
        <p:nvSpPr>
          <p:cNvPr id="165" name="Lorem ipsum dolor sit amet, consectetur adipiscing elit."/>
          <p:cNvSpPr txBox="1"/>
          <p:nvPr/>
        </p:nvSpPr>
        <p:spPr>
          <a:xfrm>
            <a:off x="3810287" y="5277061"/>
            <a:ext cx="1858224" cy="69595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lnSpc>
                <a:spcPct val="120000"/>
              </a:lnSpc>
              <a:defRPr sz="1100">
                <a:solidFill>
                  <a:srgbClr val="818181"/>
                </a:solidFill>
              </a:defRPr>
            </a:lvl1pPr>
          </a:lstStyle>
          <a:p>
            <a:pPr/>
            <a:r>
              <a:t>Lorem ipsum dolor sit amet, consectetur adipiscing elit.</a:t>
            </a:r>
          </a:p>
        </p:txBody>
      </p:sp>
      <p:sp>
        <p:nvSpPr>
          <p:cNvPr id="166" name="OPTION HERE"/>
          <p:cNvSpPr txBox="1"/>
          <p:nvPr/>
        </p:nvSpPr>
        <p:spPr>
          <a:xfrm>
            <a:off x="3956113" y="4995572"/>
            <a:ext cx="1566569" cy="2819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pc="200" sz="1200">
                <a:latin typeface="Montserrat Bold"/>
                <a:ea typeface="Montserrat Bold"/>
                <a:cs typeface="Montserrat Bold"/>
                <a:sym typeface="Montserrat Bold"/>
              </a:defRPr>
            </a:lvl1pPr>
          </a:lstStyle>
          <a:p>
            <a:pPr/>
            <a:r>
              <a:t>OPTION HERE </a:t>
            </a:r>
          </a:p>
        </p:txBody>
      </p:sp>
      <p:sp>
        <p:nvSpPr>
          <p:cNvPr id="167" name="Lorem ipsum dolor sit amet, consectetur adipiscing elit."/>
          <p:cNvSpPr txBox="1"/>
          <p:nvPr/>
        </p:nvSpPr>
        <p:spPr>
          <a:xfrm>
            <a:off x="6523490" y="5277061"/>
            <a:ext cx="1858224" cy="69595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lnSpc>
                <a:spcPct val="120000"/>
              </a:lnSpc>
              <a:defRPr sz="1100">
                <a:solidFill>
                  <a:srgbClr val="818181"/>
                </a:solidFill>
              </a:defRPr>
            </a:lvl1pPr>
          </a:lstStyle>
          <a:p>
            <a:pPr/>
            <a:r>
              <a:t>Lorem ipsum dolor sit amet, consectetur adipiscing elit.</a:t>
            </a:r>
          </a:p>
        </p:txBody>
      </p:sp>
      <p:sp>
        <p:nvSpPr>
          <p:cNvPr id="168" name="OPTION HERE"/>
          <p:cNvSpPr txBox="1"/>
          <p:nvPr/>
        </p:nvSpPr>
        <p:spPr>
          <a:xfrm>
            <a:off x="6669317" y="4995572"/>
            <a:ext cx="1566570" cy="2819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pc="200" sz="1200">
                <a:latin typeface="Montserrat Bold"/>
                <a:ea typeface="Montserrat Bold"/>
                <a:cs typeface="Montserrat Bold"/>
                <a:sym typeface="Montserrat Bold"/>
              </a:defRPr>
            </a:lvl1pPr>
          </a:lstStyle>
          <a:p>
            <a:pPr/>
            <a:r>
              <a:t>OPTION HERE </a:t>
            </a:r>
          </a:p>
        </p:txBody>
      </p:sp>
      <p:sp>
        <p:nvSpPr>
          <p:cNvPr id="169" name="Lorem ipsum dolor sit amet, consectetur adipiscing elit."/>
          <p:cNvSpPr txBox="1"/>
          <p:nvPr/>
        </p:nvSpPr>
        <p:spPr>
          <a:xfrm>
            <a:off x="9236695" y="5277061"/>
            <a:ext cx="1858224" cy="69595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lnSpc>
                <a:spcPct val="120000"/>
              </a:lnSpc>
              <a:defRPr sz="1100">
                <a:solidFill>
                  <a:srgbClr val="818181"/>
                </a:solidFill>
              </a:defRPr>
            </a:lvl1pPr>
          </a:lstStyle>
          <a:p>
            <a:pPr/>
            <a:r>
              <a:t>Lorem ipsum dolor sit amet, consectetur adipiscing elit.</a:t>
            </a:r>
          </a:p>
        </p:txBody>
      </p:sp>
      <p:sp>
        <p:nvSpPr>
          <p:cNvPr id="170" name="OPTION HERE"/>
          <p:cNvSpPr txBox="1"/>
          <p:nvPr/>
        </p:nvSpPr>
        <p:spPr>
          <a:xfrm>
            <a:off x="9382521" y="4995572"/>
            <a:ext cx="1566570" cy="2819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pc="200" sz="1200">
                <a:latin typeface="Montserrat Bold"/>
                <a:ea typeface="Montserrat Bold"/>
                <a:cs typeface="Montserrat Bold"/>
                <a:sym typeface="Montserrat Bold"/>
              </a:defRPr>
            </a:lvl1pPr>
          </a:lstStyle>
          <a:p>
            <a:pPr/>
            <a:r>
              <a:t>OPTION HERE </a:t>
            </a:r>
          </a:p>
        </p:txBody>
      </p:sp>
      <p:sp>
        <p:nvSpPr>
          <p:cNvPr id="171" name="Figure"/>
          <p:cNvSpPr/>
          <p:nvPr/>
        </p:nvSpPr>
        <p:spPr>
          <a:xfrm>
            <a:off x="7293202" y="2152663"/>
            <a:ext cx="318804" cy="5078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443" y="8047"/>
                </a:moveTo>
                <a:cubicBezTo>
                  <a:pt x="18370" y="8047"/>
                  <a:pt x="18370" y="8047"/>
                  <a:pt x="18370" y="8047"/>
                </a:cubicBezTo>
                <a:cubicBezTo>
                  <a:pt x="18370" y="4750"/>
                  <a:pt x="18370" y="4750"/>
                  <a:pt x="18370" y="4750"/>
                </a:cubicBezTo>
                <a:cubicBezTo>
                  <a:pt x="18370" y="2118"/>
                  <a:pt x="14995" y="0"/>
                  <a:pt x="10800" y="0"/>
                </a:cubicBezTo>
                <a:cubicBezTo>
                  <a:pt x="6605" y="0"/>
                  <a:pt x="3230" y="2118"/>
                  <a:pt x="3230" y="4750"/>
                </a:cubicBezTo>
                <a:cubicBezTo>
                  <a:pt x="3230" y="8047"/>
                  <a:pt x="3230" y="8047"/>
                  <a:pt x="3230" y="8047"/>
                </a:cubicBezTo>
                <a:cubicBezTo>
                  <a:pt x="1157" y="8047"/>
                  <a:pt x="1157" y="8047"/>
                  <a:pt x="1157" y="8047"/>
                </a:cubicBezTo>
                <a:cubicBezTo>
                  <a:pt x="530" y="8047"/>
                  <a:pt x="0" y="8380"/>
                  <a:pt x="0" y="8773"/>
                </a:cubicBezTo>
                <a:cubicBezTo>
                  <a:pt x="0" y="20874"/>
                  <a:pt x="0" y="20874"/>
                  <a:pt x="0" y="20874"/>
                </a:cubicBezTo>
                <a:cubicBezTo>
                  <a:pt x="0" y="21267"/>
                  <a:pt x="530" y="21600"/>
                  <a:pt x="1157" y="21600"/>
                </a:cubicBezTo>
                <a:cubicBezTo>
                  <a:pt x="20443" y="21600"/>
                  <a:pt x="20443" y="21600"/>
                  <a:pt x="20443" y="21600"/>
                </a:cubicBezTo>
                <a:cubicBezTo>
                  <a:pt x="21070" y="21600"/>
                  <a:pt x="21600" y="21267"/>
                  <a:pt x="21600" y="20874"/>
                </a:cubicBezTo>
                <a:cubicBezTo>
                  <a:pt x="21600" y="8773"/>
                  <a:pt x="21600" y="8773"/>
                  <a:pt x="21600" y="8773"/>
                </a:cubicBezTo>
                <a:cubicBezTo>
                  <a:pt x="21600" y="8380"/>
                  <a:pt x="21070" y="8047"/>
                  <a:pt x="20443" y="8047"/>
                </a:cubicBezTo>
                <a:close/>
                <a:moveTo>
                  <a:pt x="5545" y="4750"/>
                </a:moveTo>
                <a:cubicBezTo>
                  <a:pt x="5545" y="2934"/>
                  <a:pt x="7907" y="1452"/>
                  <a:pt x="10800" y="1452"/>
                </a:cubicBezTo>
                <a:cubicBezTo>
                  <a:pt x="13693" y="1452"/>
                  <a:pt x="16055" y="2934"/>
                  <a:pt x="16055" y="4750"/>
                </a:cubicBezTo>
                <a:cubicBezTo>
                  <a:pt x="16055" y="8047"/>
                  <a:pt x="16055" y="8047"/>
                  <a:pt x="16055" y="8047"/>
                </a:cubicBezTo>
                <a:cubicBezTo>
                  <a:pt x="5545" y="8047"/>
                  <a:pt x="5545" y="8047"/>
                  <a:pt x="5545" y="8047"/>
                </a:cubicBezTo>
                <a:lnTo>
                  <a:pt x="5545" y="4750"/>
                </a:lnTo>
                <a:close/>
                <a:moveTo>
                  <a:pt x="19286" y="20148"/>
                </a:moveTo>
                <a:cubicBezTo>
                  <a:pt x="2314" y="20148"/>
                  <a:pt x="2314" y="20148"/>
                  <a:pt x="2314" y="20148"/>
                </a:cubicBezTo>
                <a:cubicBezTo>
                  <a:pt x="2314" y="9499"/>
                  <a:pt x="2314" y="9499"/>
                  <a:pt x="2314" y="9499"/>
                </a:cubicBezTo>
                <a:cubicBezTo>
                  <a:pt x="19286" y="9499"/>
                  <a:pt x="19286" y="9499"/>
                  <a:pt x="19286" y="9499"/>
                </a:cubicBezTo>
                <a:lnTo>
                  <a:pt x="19286" y="20148"/>
                </a:lnTo>
                <a:close/>
              </a:path>
            </a:pathLst>
          </a:custGeom>
          <a:solidFill>
            <a:srgbClr val="1B1B1B"/>
          </a:solidFill>
          <a:ln w="12700">
            <a:miter lim="400000"/>
          </a:ln>
        </p:spPr>
        <p:txBody>
          <a:bodyPr lIns="45718" tIns="45718" rIns="45718" bIns="45718"/>
          <a:lstStyle/>
          <a:p>
            <a:pPr/>
          </a:p>
        </p:txBody>
      </p:sp>
      <p:sp>
        <p:nvSpPr>
          <p:cNvPr id="172" name="Figure"/>
          <p:cNvSpPr/>
          <p:nvPr/>
        </p:nvSpPr>
        <p:spPr>
          <a:xfrm>
            <a:off x="9962419" y="2090821"/>
            <a:ext cx="406779" cy="5696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706" y="18013"/>
                </a:moveTo>
                <a:cubicBezTo>
                  <a:pt x="11706" y="20306"/>
                  <a:pt x="11706" y="20306"/>
                  <a:pt x="11706" y="20306"/>
                </a:cubicBezTo>
                <a:cubicBezTo>
                  <a:pt x="15747" y="20306"/>
                  <a:pt x="15747" y="20306"/>
                  <a:pt x="15747" y="20306"/>
                </a:cubicBezTo>
                <a:cubicBezTo>
                  <a:pt x="16238" y="20306"/>
                  <a:pt x="16653" y="20602"/>
                  <a:pt x="16653" y="20953"/>
                </a:cubicBezTo>
                <a:cubicBezTo>
                  <a:pt x="16653" y="21303"/>
                  <a:pt x="16238" y="21600"/>
                  <a:pt x="15747" y="21600"/>
                </a:cubicBezTo>
                <a:cubicBezTo>
                  <a:pt x="5853" y="21600"/>
                  <a:pt x="5853" y="21600"/>
                  <a:pt x="5853" y="21600"/>
                </a:cubicBezTo>
                <a:cubicBezTo>
                  <a:pt x="5362" y="21600"/>
                  <a:pt x="4947" y="21303"/>
                  <a:pt x="4947" y="20953"/>
                </a:cubicBezTo>
                <a:cubicBezTo>
                  <a:pt x="4947" y="20602"/>
                  <a:pt x="5362" y="20306"/>
                  <a:pt x="5853" y="20306"/>
                </a:cubicBezTo>
                <a:cubicBezTo>
                  <a:pt x="9894" y="20306"/>
                  <a:pt x="9894" y="20306"/>
                  <a:pt x="9894" y="20306"/>
                </a:cubicBezTo>
                <a:cubicBezTo>
                  <a:pt x="9894" y="18013"/>
                  <a:pt x="9894" y="18013"/>
                  <a:pt x="9894" y="18013"/>
                </a:cubicBezTo>
                <a:cubicBezTo>
                  <a:pt x="4380" y="17690"/>
                  <a:pt x="0" y="14373"/>
                  <a:pt x="0" y="10328"/>
                </a:cubicBezTo>
                <a:cubicBezTo>
                  <a:pt x="0" y="9978"/>
                  <a:pt x="415" y="9681"/>
                  <a:pt x="906" y="9681"/>
                </a:cubicBezTo>
                <a:cubicBezTo>
                  <a:pt x="1435" y="9681"/>
                  <a:pt x="1813" y="9978"/>
                  <a:pt x="1813" y="10328"/>
                </a:cubicBezTo>
                <a:cubicBezTo>
                  <a:pt x="1813" y="13861"/>
                  <a:pt x="5853" y="16746"/>
                  <a:pt x="10800" y="16746"/>
                </a:cubicBezTo>
                <a:cubicBezTo>
                  <a:pt x="15747" y="16746"/>
                  <a:pt x="19787" y="13861"/>
                  <a:pt x="19787" y="10328"/>
                </a:cubicBezTo>
                <a:cubicBezTo>
                  <a:pt x="19787" y="9978"/>
                  <a:pt x="20203" y="9681"/>
                  <a:pt x="20694" y="9681"/>
                </a:cubicBezTo>
                <a:cubicBezTo>
                  <a:pt x="21185" y="9681"/>
                  <a:pt x="21600" y="9978"/>
                  <a:pt x="21600" y="10328"/>
                </a:cubicBezTo>
                <a:cubicBezTo>
                  <a:pt x="21600" y="14373"/>
                  <a:pt x="17257" y="17690"/>
                  <a:pt x="11706" y="18013"/>
                </a:cubicBezTo>
                <a:close/>
                <a:moveTo>
                  <a:pt x="4947" y="10328"/>
                </a:moveTo>
                <a:cubicBezTo>
                  <a:pt x="4947" y="4180"/>
                  <a:pt x="4947" y="4180"/>
                  <a:pt x="4947" y="4180"/>
                </a:cubicBezTo>
                <a:cubicBezTo>
                  <a:pt x="4947" y="1888"/>
                  <a:pt x="7590" y="0"/>
                  <a:pt x="10800" y="0"/>
                </a:cubicBezTo>
                <a:cubicBezTo>
                  <a:pt x="14048" y="0"/>
                  <a:pt x="16653" y="1888"/>
                  <a:pt x="16653" y="4180"/>
                </a:cubicBezTo>
                <a:cubicBezTo>
                  <a:pt x="16653" y="10328"/>
                  <a:pt x="16653" y="10328"/>
                  <a:pt x="16653" y="10328"/>
                </a:cubicBezTo>
                <a:cubicBezTo>
                  <a:pt x="16653" y="12647"/>
                  <a:pt x="14048" y="14508"/>
                  <a:pt x="10800" y="14508"/>
                </a:cubicBezTo>
                <a:cubicBezTo>
                  <a:pt x="7590" y="14508"/>
                  <a:pt x="4947" y="12647"/>
                  <a:pt x="4947" y="10328"/>
                </a:cubicBezTo>
                <a:close/>
                <a:moveTo>
                  <a:pt x="6759" y="10328"/>
                </a:moveTo>
                <a:cubicBezTo>
                  <a:pt x="6759" y="11919"/>
                  <a:pt x="8572" y="13213"/>
                  <a:pt x="10800" y="13213"/>
                </a:cubicBezTo>
                <a:cubicBezTo>
                  <a:pt x="13028" y="13213"/>
                  <a:pt x="14841" y="11919"/>
                  <a:pt x="14841" y="10328"/>
                </a:cubicBezTo>
                <a:cubicBezTo>
                  <a:pt x="14841" y="4180"/>
                  <a:pt x="14841" y="4180"/>
                  <a:pt x="14841" y="4180"/>
                </a:cubicBezTo>
                <a:cubicBezTo>
                  <a:pt x="14841" y="2589"/>
                  <a:pt x="13028" y="1294"/>
                  <a:pt x="10800" y="1294"/>
                </a:cubicBezTo>
                <a:cubicBezTo>
                  <a:pt x="8572" y="1294"/>
                  <a:pt x="6759" y="2589"/>
                  <a:pt x="6759" y="4180"/>
                </a:cubicBezTo>
                <a:lnTo>
                  <a:pt x="6759" y="10328"/>
                </a:lnTo>
                <a:close/>
              </a:path>
            </a:pathLst>
          </a:custGeom>
          <a:solidFill>
            <a:srgbClr val="1B1B1B"/>
          </a:solidFill>
          <a:ln w="12700">
            <a:miter lim="400000"/>
          </a:ln>
        </p:spPr>
        <p:txBody>
          <a:bodyPr lIns="45718" tIns="45718" rIns="45718" bIns="45718"/>
          <a:lstStyle/>
          <a:p>
            <a:pPr/>
          </a:p>
        </p:txBody>
      </p:sp>
      <p:sp>
        <p:nvSpPr>
          <p:cNvPr id="173" name="Figure"/>
          <p:cNvSpPr/>
          <p:nvPr/>
        </p:nvSpPr>
        <p:spPr>
          <a:xfrm>
            <a:off x="1825636" y="4331091"/>
            <a:ext cx="401116" cy="4934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681" y="0"/>
                </a:moveTo>
                <a:cubicBezTo>
                  <a:pt x="919" y="0"/>
                  <a:pt x="919" y="0"/>
                  <a:pt x="919" y="0"/>
                </a:cubicBezTo>
                <a:cubicBezTo>
                  <a:pt x="383" y="0"/>
                  <a:pt x="0" y="342"/>
                  <a:pt x="0" y="747"/>
                </a:cubicBezTo>
                <a:cubicBezTo>
                  <a:pt x="0" y="12823"/>
                  <a:pt x="0" y="12823"/>
                  <a:pt x="0" y="12823"/>
                </a:cubicBezTo>
                <a:cubicBezTo>
                  <a:pt x="0" y="17678"/>
                  <a:pt x="9996" y="21382"/>
                  <a:pt x="10417" y="21538"/>
                </a:cubicBezTo>
                <a:cubicBezTo>
                  <a:pt x="10532" y="21569"/>
                  <a:pt x="10685" y="21600"/>
                  <a:pt x="10800" y="21600"/>
                </a:cubicBezTo>
                <a:cubicBezTo>
                  <a:pt x="10915" y="21600"/>
                  <a:pt x="11068" y="21569"/>
                  <a:pt x="11183" y="21538"/>
                </a:cubicBezTo>
                <a:cubicBezTo>
                  <a:pt x="11604" y="21382"/>
                  <a:pt x="21600" y="17678"/>
                  <a:pt x="21600" y="12823"/>
                </a:cubicBezTo>
                <a:cubicBezTo>
                  <a:pt x="21600" y="747"/>
                  <a:pt x="21600" y="747"/>
                  <a:pt x="21600" y="747"/>
                </a:cubicBezTo>
                <a:cubicBezTo>
                  <a:pt x="21600" y="342"/>
                  <a:pt x="21217" y="0"/>
                  <a:pt x="20681" y="0"/>
                </a:cubicBezTo>
                <a:close/>
                <a:moveTo>
                  <a:pt x="19762" y="12823"/>
                </a:moveTo>
                <a:cubicBezTo>
                  <a:pt x="19762" y="15904"/>
                  <a:pt x="13634" y="18954"/>
                  <a:pt x="10800" y="20044"/>
                </a:cubicBezTo>
                <a:cubicBezTo>
                  <a:pt x="7966" y="18954"/>
                  <a:pt x="1838" y="15904"/>
                  <a:pt x="1838" y="12823"/>
                </a:cubicBezTo>
                <a:cubicBezTo>
                  <a:pt x="1838" y="1494"/>
                  <a:pt x="1838" y="1494"/>
                  <a:pt x="1838" y="1494"/>
                </a:cubicBezTo>
                <a:cubicBezTo>
                  <a:pt x="19762" y="1494"/>
                  <a:pt x="19762" y="1494"/>
                  <a:pt x="19762" y="1494"/>
                </a:cubicBezTo>
                <a:lnTo>
                  <a:pt x="19762" y="12823"/>
                </a:lnTo>
                <a:close/>
                <a:moveTo>
                  <a:pt x="7353" y="16496"/>
                </a:moveTo>
                <a:cubicBezTo>
                  <a:pt x="8464" y="17149"/>
                  <a:pt x="9613" y="17678"/>
                  <a:pt x="10379" y="18021"/>
                </a:cubicBezTo>
                <a:cubicBezTo>
                  <a:pt x="10494" y="18083"/>
                  <a:pt x="10647" y="18114"/>
                  <a:pt x="10800" y="18114"/>
                </a:cubicBezTo>
                <a:cubicBezTo>
                  <a:pt x="10953" y="18114"/>
                  <a:pt x="11106" y="18083"/>
                  <a:pt x="11221" y="18021"/>
                </a:cubicBezTo>
                <a:cubicBezTo>
                  <a:pt x="11987" y="17678"/>
                  <a:pt x="13136" y="17149"/>
                  <a:pt x="14247" y="16496"/>
                </a:cubicBezTo>
                <a:cubicBezTo>
                  <a:pt x="15626" y="15686"/>
                  <a:pt x="17885" y="14099"/>
                  <a:pt x="17885" y="12605"/>
                </a:cubicBezTo>
                <a:cubicBezTo>
                  <a:pt x="17885" y="3704"/>
                  <a:pt x="17885" y="3704"/>
                  <a:pt x="17885" y="3704"/>
                </a:cubicBezTo>
                <a:cubicBezTo>
                  <a:pt x="17885" y="3268"/>
                  <a:pt x="17502" y="2957"/>
                  <a:pt x="16966" y="2957"/>
                </a:cubicBezTo>
                <a:cubicBezTo>
                  <a:pt x="4634" y="2957"/>
                  <a:pt x="4634" y="2957"/>
                  <a:pt x="4634" y="2957"/>
                </a:cubicBezTo>
                <a:cubicBezTo>
                  <a:pt x="4098" y="2957"/>
                  <a:pt x="3715" y="3268"/>
                  <a:pt x="3715" y="3704"/>
                </a:cubicBezTo>
                <a:cubicBezTo>
                  <a:pt x="3715" y="12605"/>
                  <a:pt x="3715" y="12605"/>
                  <a:pt x="3715" y="12605"/>
                </a:cubicBezTo>
                <a:cubicBezTo>
                  <a:pt x="3715" y="14099"/>
                  <a:pt x="5974" y="15686"/>
                  <a:pt x="7353" y="16496"/>
                </a:cubicBezTo>
                <a:close/>
                <a:moveTo>
                  <a:pt x="5553" y="4451"/>
                </a:moveTo>
                <a:cubicBezTo>
                  <a:pt x="16047" y="4451"/>
                  <a:pt x="16047" y="4451"/>
                  <a:pt x="16047" y="4451"/>
                </a:cubicBezTo>
                <a:cubicBezTo>
                  <a:pt x="16047" y="12605"/>
                  <a:pt x="16047" y="12605"/>
                  <a:pt x="16047" y="12605"/>
                </a:cubicBezTo>
                <a:cubicBezTo>
                  <a:pt x="16047" y="12948"/>
                  <a:pt x="15472" y="13912"/>
                  <a:pt x="13174" y="15282"/>
                </a:cubicBezTo>
                <a:cubicBezTo>
                  <a:pt x="12332" y="15780"/>
                  <a:pt x="11489" y="16216"/>
                  <a:pt x="10800" y="16496"/>
                </a:cubicBezTo>
                <a:cubicBezTo>
                  <a:pt x="10111" y="16216"/>
                  <a:pt x="9268" y="15780"/>
                  <a:pt x="8426" y="15282"/>
                </a:cubicBezTo>
                <a:cubicBezTo>
                  <a:pt x="6128" y="13944"/>
                  <a:pt x="5553" y="12948"/>
                  <a:pt x="5553" y="12605"/>
                </a:cubicBezTo>
                <a:lnTo>
                  <a:pt x="5553" y="4451"/>
                </a:lnTo>
                <a:close/>
              </a:path>
            </a:pathLst>
          </a:custGeom>
          <a:solidFill>
            <a:srgbClr val="1B1B1B"/>
          </a:solidFill>
          <a:ln w="12700">
            <a:miter lim="400000"/>
          </a:ln>
        </p:spPr>
        <p:txBody>
          <a:bodyPr lIns="45718" tIns="45718" rIns="45718" bIns="45718"/>
          <a:lstStyle/>
          <a:p>
            <a:pPr/>
          </a:p>
        </p:txBody>
      </p:sp>
      <p:sp>
        <p:nvSpPr>
          <p:cNvPr id="174" name="Figure"/>
          <p:cNvSpPr/>
          <p:nvPr/>
        </p:nvSpPr>
        <p:spPr>
          <a:xfrm>
            <a:off x="4523025" y="2109438"/>
            <a:ext cx="432768" cy="550384"/>
          </a:xfrm>
          <a:custGeom>
            <a:avLst/>
            <a:gdLst/>
            <a:ahLst/>
            <a:cxnLst>
              <a:cxn ang="0">
                <a:pos x="wd2" y="hd2"/>
              </a:cxn>
              <a:cxn ang="5400000">
                <a:pos x="wd2" y="hd2"/>
              </a:cxn>
              <a:cxn ang="10800000">
                <a:pos x="wd2" y="hd2"/>
              </a:cxn>
              <a:cxn ang="16200000">
                <a:pos x="wd2" y="hd2"/>
              </a:cxn>
            </a:cxnLst>
            <a:rect l="0" t="0" r="r" b="b"/>
            <a:pathLst>
              <a:path w="21442" h="21493" fill="norm" stroke="1" extrusionOk="0">
                <a:moveTo>
                  <a:pt x="21204" y="7610"/>
                </a:moveTo>
                <a:cubicBezTo>
                  <a:pt x="19160" y="5917"/>
                  <a:pt x="19160" y="5917"/>
                  <a:pt x="19160" y="5917"/>
                </a:cubicBezTo>
                <a:cubicBezTo>
                  <a:pt x="19548" y="3585"/>
                  <a:pt x="19548" y="3585"/>
                  <a:pt x="19548" y="3585"/>
                </a:cubicBezTo>
                <a:cubicBezTo>
                  <a:pt x="19618" y="3224"/>
                  <a:pt x="19336" y="2891"/>
                  <a:pt x="18878" y="2835"/>
                </a:cubicBezTo>
                <a:cubicBezTo>
                  <a:pt x="15918" y="2419"/>
                  <a:pt x="15918" y="2419"/>
                  <a:pt x="15918" y="2419"/>
                </a:cubicBezTo>
                <a:cubicBezTo>
                  <a:pt x="14544" y="364"/>
                  <a:pt x="14544" y="364"/>
                  <a:pt x="14544" y="364"/>
                </a:cubicBezTo>
                <a:cubicBezTo>
                  <a:pt x="14333" y="31"/>
                  <a:pt x="13839" y="-80"/>
                  <a:pt x="13417" y="59"/>
                </a:cubicBezTo>
                <a:cubicBezTo>
                  <a:pt x="10739" y="1086"/>
                  <a:pt x="10739" y="1086"/>
                  <a:pt x="10739" y="1086"/>
                </a:cubicBezTo>
                <a:cubicBezTo>
                  <a:pt x="8061" y="59"/>
                  <a:pt x="8061" y="59"/>
                  <a:pt x="8061" y="59"/>
                </a:cubicBezTo>
                <a:cubicBezTo>
                  <a:pt x="7638" y="-80"/>
                  <a:pt x="7144" y="31"/>
                  <a:pt x="6933" y="364"/>
                </a:cubicBezTo>
                <a:cubicBezTo>
                  <a:pt x="5524" y="2419"/>
                  <a:pt x="5524" y="2419"/>
                  <a:pt x="5524" y="2419"/>
                </a:cubicBezTo>
                <a:cubicBezTo>
                  <a:pt x="2599" y="2835"/>
                  <a:pt x="2599" y="2835"/>
                  <a:pt x="2599" y="2835"/>
                </a:cubicBezTo>
                <a:cubicBezTo>
                  <a:pt x="2141" y="2891"/>
                  <a:pt x="1859" y="3224"/>
                  <a:pt x="1894" y="3585"/>
                </a:cubicBezTo>
                <a:cubicBezTo>
                  <a:pt x="2317" y="5917"/>
                  <a:pt x="2317" y="5917"/>
                  <a:pt x="2317" y="5917"/>
                </a:cubicBezTo>
                <a:cubicBezTo>
                  <a:pt x="238" y="7610"/>
                  <a:pt x="238" y="7610"/>
                  <a:pt x="238" y="7610"/>
                </a:cubicBezTo>
                <a:cubicBezTo>
                  <a:pt x="-79" y="7860"/>
                  <a:pt x="-79" y="8277"/>
                  <a:pt x="238" y="8527"/>
                </a:cubicBezTo>
                <a:cubicBezTo>
                  <a:pt x="2317" y="10220"/>
                  <a:pt x="2317" y="10220"/>
                  <a:pt x="2317" y="10220"/>
                </a:cubicBezTo>
                <a:cubicBezTo>
                  <a:pt x="1894" y="12552"/>
                  <a:pt x="1894" y="12552"/>
                  <a:pt x="1894" y="12552"/>
                </a:cubicBezTo>
                <a:cubicBezTo>
                  <a:pt x="1859" y="12913"/>
                  <a:pt x="2141" y="13246"/>
                  <a:pt x="2599" y="13302"/>
                </a:cubicBezTo>
                <a:cubicBezTo>
                  <a:pt x="4960" y="13607"/>
                  <a:pt x="4960" y="13607"/>
                  <a:pt x="4960" y="13607"/>
                </a:cubicBezTo>
                <a:cubicBezTo>
                  <a:pt x="4960" y="20826"/>
                  <a:pt x="4960" y="20826"/>
                  <a:pt x="4960" y="20826"/>
                </a:cubicBezTo>
                <a:cubicBezTo>
                  <a:pt x="4960" y="21048"/>
                  <a:pt x="5101" y="21270"/>
                  <a:pt x="5347" y="21381"/>
                </a:cubicBezTo>
                <a:cubicBezTo>
                  <a:pt x="5488" y="21464"/>
                  <a:pt x="5629" y="21492"/>
                  <a:pt x="5806" y="21492"/>
                </a:cubicBezTo>
                <a:cubicBezTo>
                  <a:pt x="5911" y="21492"/>
                  <a:pt x="6052" y="21464"/>
                  <a:pt x="6193" y="21437"/>
                </a:cubicBezTo>
                <a:cubicBezTo>
                  <a:pt x="10739" y="19632"/>
                  <a:pt x="10739" y="19632"/>
                  <a:pt x="10739" y="19632"/>
                </a:cubicBezTo>
                <a:cubicBezTo>
                  <a:pt x="15284" y="21437"/>
                  <a:pt x="15284" y="21437"/>
                  <a:pt x="15284" y="21437"/>
                </a:cubicBezTo>
                <a:cubicBezTo>
                  <a:pt x="15566" y="21520"/>
                  <a:pt x="15883" y="21520"/>
                  <a:pt x="16130" y="21381"/>
                </a:cubicBezTo>
                <a:cubicBezTo>
                  <a:pt x="16376" y="21270"/>
                  <a:pt x="16517" y="21048"/>
                  <a:pt x="16517" y="20826"/>
                </a:cubicBezTo>
                <a:cubicBezTo>
                  <a:pt x="16517" y="13607"/>
                  <a:pt x="16517" y="13607"/>
                  <a:pt x="16517" y="13607"/>
                </a:cubicBezTo>
                <a:cubicBezTo>
                  <a:pt x="18878" y="13302"/>
                  <a:pt x="18878" y="13302"/>
                  <a:pt x="18878" y="13302"/>
                </a:cubicBezTo>
                <a:cubicBezTo>
                  <a:pt x="19336" y="13246"/>
                  <a:pt x="19618" y="12913"/>
                  <a:pt x="19548" y="12552"/>
                </a:cubicBezTo>
                <a:cubicBezTo>
                  <a:pt x="19160" y="10220"/>
                  <a:pt x="19160" y="10220"/>
                  <a:pt x="19160" y="10220"/>
                </a:cubicBezTo>
                <a:cubicBezTo>
                  <a:pt x="21204" y="8527"/>
                  <a:pt x="21204" y="8527"/>
                  <a:pt x="21204" y="8527"/>
                </a:cubicBezTo>
                <a:cubicBezTo>
                  <a:pt x="21521" y="8277"/>
                  <a:pt x="21521" y="7860"/>
                  <a:pt x="21204" y="7610"/>
                </a:cubicBezTo>
                <a:close/>
                <a:moveTo>
                  <a:pt x="14826" y="19743"/>
                </a:moveTo>
                <a:cubicBezTo>
                  <a:pt x="11126" y="18299"/>
                  <a:pt x="11126" y="18299"/>
                  <a:pt x="11126" y="18299"/>
                </a:cubicBezTo>
                <a:cubicBezTo>
                  <a:pt x="10880" y="18188"/>
                  <a:pt x="10598" y="18188"/>
                  <a:pt x="10351" y="18299"/>
                </a:cubicBezTo>
                <a:cubicBezTo>
                  <a:pt x="6651" y="19743"/>
                  <a:pt x="6651" y="19743"/>
                  <a:pt x="6651" y="19743"/>
                </a:cubicBezTo>
                <a:cubicBezTo>
                  <a:pt x="6651" y="15329"/>
                  <a:pt x="6651" y="15329"/>
                  <a:pt x="6651" y="15329"/>
                </a:cubicBezTo>
                <a:cubicBezTo>
                  <a:pt x="6933" y="15773"/>
                  <a:pt x="6933" y="15773"/>
                  <a:pt x="6933" y="15773"/>
                </a:cubicBezTo>
                <a:cubicBezTo>
                  <a:pt x="7144" y="16106"/>
                  <a:pt x="7638" y="16217"/>
                  <a:pt x="8061" y="16051"/>
                </a:cubicBezTo>
                <a:cubicBezTo>
                  <a:pt x="10739" y="15023"/>
                  <a:pt x="10739" y="15023"/>
                  <a:pt x="10739" y="15023"/>
                </a:cubicBezTo>
                <a:cubicBezTo>
                  <a:pt x="13417" y="16051"/>
                  <a:pt x="13417" y="16051"/>
                  <a:pt x="13417" y="16051"/>
                </a:cubicBezTo>
                <a:cubicBezTo>
                  <a:pt x="13522" y="16106"/>
                  <a:pt x="13663" y="16134"/>
                  <a:pt x="13804" y="16134"/>
                </a:cubicBezTo>
                <a:cubicBezTo>
                  <a:pt x="14086" y="16134"/>
                  <a:pt x="14368" y="15995"/>
                  <a:pt x="14544" y="15773"/>
                </a:cubicBezTo>
                <a:cubicBezTo>
                  <a:pt x="14826" y="15329"/>
                  <a:pt x="14826" y="15329"/>
                  <a:pt x="14826" y="15329"/>
                </a:cubicBezTo>
                <a:lnTo>
                  <a:pt x="14826" y="19743"/>
                </a:lnTo>
                <a:close/>
                <a:moveTo>
                  <a:pt x="17645" y="9526"/>
                </a:moveTo>
                <a:cubicBezTo>
                  <a:pt x="17469" y="9665"/>
                  <a:pt x="17363" y="9887"/>
                  <a:pt x="17398" y="10081"/>
                </a:cubicBezTo>
                <a:cubicBezTo>
                  <a:pt x="17786" y="12108"/>
                  <a:pt x="17786" y="12108"/>
                  <a:pt x="17786" y="12108"/>
                </a:cubicBezTo>
                <a:cubicBezTo>
                  <a:pt x="15249" y="12441"/>
                  <a:pt x="15249" y="12441"/>
                  <a:pt x="15249" y="12441"/>
                </a:cubicBezTo>
                <a:cubicBezTo>
                  <a:pt x="14967" y="12469"/>
                  <a:pt x="14756" y="12608"/>
                  <a:pt x="14650" y="12802"/>
                </a:cubicBezTo>
                <a:cubicBezTo>
                  <a:pt x="13417" y="14579"/>
                  <a:pt x="13417" y="14579"/>
                  <a:pt x="13417" y="14579"/>
                </a:cubicBezTo>
                <a:cubicBezTo>
                  <a:pt x="11126" y="13691"/>
                  <a:pt x="11126" y="13691"/>
                  <a:pt x="11126" y="13691"/>
                </a:cubicBezTo>
                <a:cubicBezTo>
                  <a:pt x="10985" y="13635"/>
                  <a:pt x="10880" y="13635"/>
                  <a:pt x="10739" y="13635"/>
                </a:cubicBezTo>
                <a:cubicBezTo>
                  <a:pt x="10598" y="13635"/>
                  <a:pt x="10492" y="13635"/>
                  <a:pt x="10351" y="13691"/>
                </a:cubicBezTo>
                <a:cubicBezTo>
                  <a:pt x="8061" y="14579"/>
                  <a:pt x="8061" y="14579"/>
                  <a:pt x="8061" y="14579"/>
                </a:cubicBezTo>
                <a:cubicBezTo>
                  <a:pt x="6827" y="12802"/>
                  <a:pt x="6827" y="12802"/>
                  <a:pt x="6827" y="12802"/>
                </a:cubicBezTo>
                <a:cubicBezTo>
                  <a:pt x="6722" y="12608"/>
                  <a:pt x="6510" y="12469"/>
                  <a:pt x="6228" y="12441"/>
                </a:cubicBezTo>
                <a:cubicBezTo>
                  <a:pt x="3691" y="12108"/>
                  <a:pt x="3691" y="12108"/>
                  <a:pt x="3691" y="12108"/>
                </a:cubicBezTo>
                <a:cubicBezTo>
                  <a:pt x="4044" y="10081"/>
                  <a:pt x="4044" y="10081"/>
                  <a:pt x="4044" y="10081"/>
                </a:cubicBezTo>
                <a:cubicBezTo>
                  <a:pt x="4114" y="9887"/>
                  <a:pt x="4008" y="9665"/>
                  <a:pt x="3832" y="9526"/>
                </a:cubicBezTo>
                <a:cubicBezTo>
                  <a:pt x="2035" y="8055"/>
                  <a:pt x="2035" y="8055"/>
                  <a:pt x="2035" y="8055"/>
                </a:cubicBezTo>
                <a:cubicBezTo>
                  <a:pt x="3832" y="6611"/>
                  <a:pt x="3832" y="6611"/>
                  <a:pt x="3832" y="6611"/>
                </a:cubicBezTo>
                <a:cubicBezTo>
                  <a:pt x="4008" y="6444"/>
                  <a:pt x="4114" y="6250"/>
                  <a:pt x="4044" y="6056"/>
                </a:cubicBezTo>
                <a:cubicBezTo>
                  <a:pt x="3691" y="4029"/>
                  <a:pt x="3691" y="4029"/>
                  <a:pt x="3691" y="4029"/>
                </a:cubicBezTo>
                <a:cubicBezTo>
                  <a:pt x="6228" y="3696"/>
                  <a:pt x="6228" y="3696"/>
                  <a:pt x="6228" y="3696"/>
                </a:cubicBezTo>
                <a:cubicBezTo>
                  <a:pt x="6510" y="3640"/>
                  <a:pt x="6722" y="3529"/>
                  <a:pt x="6827" y="3335"/>
                </a:cubicBezTo>
                <a:cubicBezTo>
                  <a:pt x="8061" y="1558"/>
                  <a:pt x="8061" y="1558"/>
                  <a:pt x="8061" y="1558"/>
                </a:cubicBezTo>
                <a:cubicBezTo>
                  <a:pt x="10351" y="2446"/>
                  <a:pt x="10351" y="2446"/>
                  <a:pt x="10351" y="2446"/>
                </a:cubicBezTo>
                <a:cubicBezTo>
                  <a:pt x="10598" y="2530"/>
                  <a:pt x="10880" y="2530"/>
                  <a:pt x="11126" y="2446"/>
                </a:cubicBezTo>
                <a:cubicBezTo>
                  <a:pt x="13417" y="1558"/>
                  <a:pt x="13417" y="1558"/>
                  <a:pt x="13417" y="1558"/>
                </a:cubicBezTo>
                <a:cubicBezTo>
                  <a:pt x="14650" y="3335"/>
                  <a:pt x="14650" y="3335"/>
                  <a:pt x="14650" y="3335"/>
                </a:cubicBezTo>
                <a:cubicBezTo>
                  <a:pt x="14756" y="3529"/>
                  <a:pt x="14967" y="3640"/>
                  <a:pt x="15249" y="3696"/>
                </a:cubicBezTo>
                <a:cubicBezTo>
                  <a:pt x="17786" y="4029"/>
                  <a:pt x="17786" y="4029"/>
                  <a:pt x="17786" y="4029"/>
                </a:cubicBezTo>
                <a:cubicBezTo>
                  <a:pt x="17398" y="6056"/>
                  <a:pt x="17398" y="6056"/>
                  <a:pt x="17398" y="6056"/>
                </a:cubicBezTo>
                <a:cubicBezTo>
                  <a:pt x="17363" y="6250"/>
                  <a:pt x="17469" y="6444"/>
                  <a:pt x="17645" y="6611"/>
                </a:cubicBezTo>
                <a:cubicBezTo>
                  <a:pt x="19442" y="8055"/>
                  <a:pt x="19442" y="8055"/>
                  <a:pt x="19442" y="8055"/>
                </a:cubicBezTo>
                <a:lnTo>
                  <a:pt x="17645" y="9526"/>
                </a:lnTo>
                <a:close/>
                <a:moveTo>
                  <a:pt x="10739" y="3501"/>
                </a:moveTo>
                <a:cubicBezTo>
                  <a:pt x="7532" y="3501"/>
                  <a:pt x="4960" y="5556"/>
                  <a:pt x="4960" y="8055"/>
                </a:cubicBezTo>
                <a:cubicBezTo>
                  <a:pt x="4960" y="10581"/>
                  <a:pt x="7532" y="12636"/>
                  <a:pt x="10739" y="12636"/>
                </a:cubicBezTo>
                <a:cubicBezTo>
                  <a:pt x="13910" y="12636"/>
                  <a:pt x="16517" y="10581"/>
                  <a:pt x="16517" y="8055"/>
                </a:cubicBezTo>
                <a:cubicBezTo>
                  <a:pt x="16517" y="5556"/>
                  <a:pt x="13910" y="3501"/>
                  <a:pt x="10739" y="3501"/>
                </a:cubicBezTo>
                <a:close/>
                <a:moveTo>
                  <a:pt x="10739" y="11303"/>
                </a:moveTo>
                <a:cubicBezTo>
                  <a:pt x="8483" y="11303"/>
                  <a:pt x="6651" y="9832"/>
                  <a:pt x="6651" y="8055"/>
                </a:cubicBezTo>
                <a:cubicBezTo>
                  <a:pt x="6651" y="6278"/>
                  <a:pt x="8483" y="4834"/>
                  <a:pt x="10739" y="4834"/>
                </a:cubicBezTo>
                <a:cubicBezTo>
                  <a:pt x="12994" y="4834"/>
                  <a:pt x="14826" y="6278"/>
                  <a:pt x="14826" y="8055"/>
                </a:cubicBezTo>
                <a:cubicBezTo>
                  <a:pt x="14826" y="9832"/>
                  <a:pt x="12994" y="11303"/>
                  <a:pt x="10739" y="11303"/>
                </a:cubicBezTo>
                <a:close/>
                <a:moveTo>
                  <a:pt x="13663" y="6389"/>
                </a:moveTo>
                <a:cubicBezTo>
                  <a:pt x="13980" y="6639"/>
                  <a:pt x="13980" y="7055"/>
                  <a:pt x="13663" y="7305"/>
                </a:cubicBezTo>
                <a:cubicBezTo>
                  <a:pt x="10562" y="9748"/>
                  <a:pt x="10562" y="9748"/>
                  <a:pt x="10562" y="9748"/>
                </a:cubicBezTo>
                <a:cubicBezTo>
                  <a:pt x="10386" y="9887"/>
                  <a:pt x="10175" y="9943"/>
                  <a:pt x="9963" y="9943"/>
                </a:cubicBezTo>
                <a:cubicBezTo>
                  <a:pt x="9752" y="9943"/>
                  <a:pt x="9541" y="9887"/>
                  <a:pt x="9364" y="9748"/>
                </a:cubicBezTo>
                <a:cubicBezTo>
                  <a:pt x="7814" y="8527"/>
                  <a:pt x="7814" y="8527"/>
                  <a:pt x="7814" y="8527"/>
                </a:cubicBezTo>
                <a:cubicBezTo>
                  <a:pt x="7497" y="8277"/>
                  <a:pt x="7497" y="7860"/>
                  <a:pt x="7814" y="7583"/>
                </a:cubicBezTo>
                <a:cubicBezTo>
                  <a:pt x="8131" y="7333"/>
                  <a:pt x="8695" y="7333"/>
                  <a:pt x="9012" y="7583"/>
                </a:cubicBezTo>
                <a:cubicBezTo>
                  <a:pt x="9963" y="8332"/>
                  <a:pt x="9963" y="8332"/>
                  <a:pt x="9963" y="8332"/>
                </a:cubicBezTo>
                <a:cubicBezTo>
                  <a:pt x="12465" y="6361"/>
                  <a:pt x="12465" y="6361"/>
                  <a:pt x="12465" y="6361"/>
                </a:cubicBezTo>
                <a:cubicBezTo>
                  <a:pt x="12782" y="6111"/>
                  <a:pt x="13311" y="6111"/>
                  <a:pt x="13663" y="6389"/>
                </a:cubicBezTo>
                <a:close/>
              </a:path>
            </a:pathLst>
          </a:custGeom>
          <a:solidFill>
            <a:srgbClr val="1B1B1B"/>
          </a:solidFill>
          <a:ln w="12700">
            <a:miter lim="400000"/>
          </a:ln>
        </p:spPr>
        <p:txBody>
          <a:bodyPr lIns="45718" tIns="45718" rIns="45718" bIns="45718"/>
          <a:lstStyle/>
          <a:p>
            <a:pPr/>
          </a:p>
        </p:txBody>
      </p:sp>
      <p:sp>
        <p:nvSpPr>
          <p:cNvPr id="175" name="Figure"/>
          <p:cNvSpPr/>
          <p:nvPr/>
        </p:nvSpPr>
        <p:spPr>
          <a:xfrm>
            <a:off x="9993628" y="4319332"/>
            <a:ext cx="350985" cy="505206"/>
          </a:xfrm>
          <a:custGeom>
            <a:avLst/>
            <a:gdLst/>
            <a:ahLst/>
            <a:cxnLst>
              <a:cxn ang="0">
                <a:pos x="wd2" y="hd2"/>
              </a:cxn>
              <a:cxn ang="5400000">
                <a:pos x="wd2" y="hd2"/>
              </a:cxn>
              <a:cxn ang="10800000">
                <a:pos x="wd2" y="hd2"/>
              </a:cxn>
              <a:cxn ang="16200000">
                <a:pos x="wd2" y="hd2"/>
              </a:cxn>
            </a:cxnLst>
            <a:rect l="0" t="0" r="r" b="b"/>
            <a:pathLst>
              <a:path w="20673" h="21600" fill="norm" stroke="1" extrusionOk="0">
                <a:moveTo>
                  <a:pt x="19601" y="16763"/>
                </a:moveTo>
                <a:cubicBezTo>
                  <a:pt x="19015" y="16002"/>
                  <a:pt x="19015" y="16002"/>
                  <a:pt x="19015" y="16002"/>
                </a:cubicBezTo>
                <a:cubicBezTo>
                  <a:pt x="17885" y="14664"/>
                  <a:pt x="16336" y="13143"/>
                  <a:pt x="14327" y="13143"/>
                </a:cubicBezTo>
                <a:cubicBezTo>
                  <a:pt x="13950" y="13143"/>
                  <a:pt x="13574" y="13203"/>
                  <a:pt x="13197" y="13295"/>
                </a:cubicBezTo>
                <a:cubicBezTo>
                  <a:pt x="12150" y="13660"/>
                  <a:pt x="12150" y="13660"/>
                  <a:pt x="12150" y="13660"/>
                </a:cubicBezTo>
                <a:cubicBezTo>
                  <a:pt x="12025" y="13690"/>
                  <a:pt x="11941" y="13721"/>
                  <a:pt x="11857" y="13751"/>
                </a:cubicBezTo>
                <a:cubicBezTo>
                  <a:pt x="11564" y="13842"/>
                  <a:pt x="11229" y="13964"/>
                  <a:pt x="10936" y="13964"/>
                </a:cubicBezTo>
                <a:cubicBezTo>
                  <a:pt x="10141" y="13964"/>
                  <a:pt x="9220" y="13203"/>
                  <a:pt x="8341" y="11834"/>
                </a:cubicBezTo>
                <a:cubicBezTo>
                  <a:pt x="7462" y="10496"/>
                  <a:pt x="7504" y="9796"/>
                  <a:pt x="7713" y="9431"/>
                </a:cubicBezTo>
                <a:cubicBezTo>
                  <a:pt x="7922" y="9035"/>
                  <a:pt x="8425" y="8883"/>
                  <a:pt x="8969" y="8731"/>
                </a:cubicBezTo>
                <a:cubicBezTo>
                  <a:pt x="9053" y="8701"/>
                  <a:pt x="9136" y="8670"/>
                  <a:pt x="9178" y="8670"/>
                </a:cubicBezTo>
                <a:cubicBezTo>
                  <a:pt x="10308" y="8336"/>
                  <a:pt x="10308" y="8336"/>
                  <a:pt x="10308" y="8336"/>
                </a:cubicBezTo>
                <a:cubicBezTo>
                  <a:pt x="13155" y="7454"/>
                  <a:pt x="12108" y="4411"/>
                  <a:pt x="11732" y="3438"/>
                </a:cubicBezTo>
                <a:cubicBezTo>
                  <a:pt x="11439" y="2586"/>
                  <a:pt x="11439" y="2586"/>
                  <a:pt x="11439" y="2586"/>
                </a:cubicBezTo>
                <a:cubicBezTo>
                  <a:pt x="11188" y="1886"/>
                  <a:pt x="10518" y="0"/>
                  <a:pt x="8299" y="0"/>
                </a:cubicBezTo>
                <a:cubicBezTo>
                  <a:pt x="7881" y="0"/>
                  <a:pt x="7462" y="61"/>
                  <a:pt x="7001" y="213"/>
                </a:cubicBezTo>
                <a:cubicBezTo>
                  <a:pt x="6708" y="304"/>
                  <a:pt x="2606" y="1521"/>
                  <a:pt x="1141" y="3651"/>
                </a:cubicBezTo>
                <a:cubicBezTo>
                  <a:pt x="-659" y="6176"/>
                  <a:pt x="-324" y="9583"/>
                  <a:pt x="2104" y="13751"/>
                </a:cubicBezTo>
                <a:cubicBezTo>
                  <a:pt x="4490" y="17949"/>
                  <a:pt x="7629" y="20505"/>
                  <a:pt x="11355" y="21357"/>
                </a:cubicBezTo>
                <a:cubicBezTo>
                  <a:pt x="11983" y="21509"/>
                  <a:pt x="12694" y="21600"/>
                  <a:pt x="13490" y="21600"/>
                </a:cubicBezTo>
                <a:cubicBezTo>
                  <a:pt x="16085" y="21600"/>
                  <a:pt x="18639" y="20779"/>
                  <a:pt x="18848" y="20718"/>
                </a:cubicBezTo>
                <a:cubicBezTo>
                  <a:pt x="19727" y="20444"/>
                  <a:pt x="20313" y="20018"/>
                  <a:pt x="20564" y="19470"/>
                </a:cubicBezTo>
                <a:cubicBezTo>
                  <a:pt x="20941" y="18558"/>
                  <a:pt x="20271" y="17554"/>
                  <a:pt x="19601" y="16763"/>
                </a:cubicBezTo>
                <a:close/>
                <a:moveTo>
                  <a:pt x="18639" y="19045"/>
                </a:moveTo>
                <a:cubicBezTo>
                  <a:pt x="18555" y="19166"/>
                  <a:pt x="18388" y="19288"/>
                  <a:pt x="18053" y="19379"/>
                </a:cubicBezTo>
                <a:cubicBezTo>
                  <a:pt x="18053" y="19379"/>
                  <a:pt x="18053" y="19379"/>
                  <a:pt x="18011" y="19379"/>
                </a:cubicBezTo>
                <a:cubicBezTo>
                  <a:pt x="18011" y="19379"/>
                  <a:pt x="15708" y="20140"/>
                  <a:pt x="13490" y="20140"/>
                </a:cubicBezTo>
                <a:cubicBezTo>
                  <a:pt x="12904" y="20140"/>
                  <a:pt x="12401" y="20079"/>
                  <a:pt x="11941" y="19957"/>
                </a:cubicBezTo>
                <a:cubicBezTo>
                  <a:pt x="8801" y="19257"/>
                  <a:pt x="6122" y="16976"/>
                  <a:pt x="3946" y="13203"/>
                </a:cubicBezTo>
                <a:cubicBezTo>
                  <a:pt x="1769" y="9431"/>
                  <a:pt x="1434" y="6450"/>
                  <a:pt x="2899" y="4290"/>
                </a:cubicBezTo>
                <a:cubicBezTo>
                  <a:pt x="4071" y="2647"/>
                  <a:pt x="7713" y="1582"/>
                  <a:pt x="7755" y="1552"/>
                </a:cubicBezTo>
                <a:cubicBezTo>
                  <a:pt x="7755" y="1552"/>
                  <a:pt x="7755" y="1552"/>
                  <a:pt x="7755" y="1552"/>
                </a:cubicBezTo>
                <a:cubicBezTo>
                  <a:pt x="7964" y="1491"/>
                  <a:pt x="8174" y="1460"/>
                  <a:pt x="8299" y="1460"/>
                </a:cubicBezTo>
                <a:cubicBezTo>
                  <a:pt x="8760" y="1460"/>
                  <a:pt x="9136" y="1947"/>
                  <a:pt x="9513" y="2951"/>
                </a:cubicBezTo>
                <a:cubicBezTo>
                  <a:pt x="9806" y="3803"/>
                  <a:pt x="9806" y="3803"/>
                  <a:pt x="9806" y="3803"/>
                </a:cubicBezTo>
                <a:cubicBezTo>
                  <a:pt x="10434" y="5598"/>
                  <a:pt x="10308" y="6723"/>
                  <a:pt x="9513" y="6967"/>
                </a:cubicBezTo>
                <a:cubicBezTo>
                  <a:pt x="8425" y="7301"/>
                  <a:pt x="8425" y="7301"/>
                  <a:pt x="8425" y="7301"/>
                </a:cubicBezTo>
                <a:cubicBezTo>
                  <a:pt x="8383" y="7332"/>
                  <a:pt x="8341" y="7332"/>
                  <a:pt x="8257" y="7362"/>
                </a:cubicBezTo>
                <a:cubicBezTo>
                  <a:pt x="7671" y="7514"/>
                  <a:pt x="6415" y="7879"/>
                  <a:pt x="5871" y="8883"/>
                </a:cubicBezTo>
                <a:cubicBezTo>
                  <a:pt x="5327" y="9796"/>
                  <a:pt x="5536" y="10952"/>
                  <a:pt x="6499" y="12443"/>
                </a:cubicBezTo>
                <a:cubicBezTo>
                  <a:pt x="7797" y="14451"/>
                  <a:pt x="9220" y="15424"/>
                  <a:pt x="10936" y="15424"/>
                </a:cubicBezTo>
                <a:cubicBezTo>
                  <a:pt x="11690" y="15424"/>
                  <a:pt x="12360" y="15181"/>
                  <a:pt x="12736" y="15059"/>
                </a:cubicBezTo>
                <a:cubicBezTo>
                  <a:pt x="12778" y="15029"/>
                  <a:pt x="12862" y="14998"/>
                  <a:pt x="12904" y="14998"/>
                </a:cubicBezTo>
                <a:cubicBezTo>
                  <a:pt x="13992" y="14664"/>
                  <a:pt x="13992" y="14664"/>
                  <a:pt x="13992" y="14664"/>
                </a:cubicBezTo>
                <a:cubicBezTo>
                  <a:pt x="14118" y="14633"/>
                  <a:pt x="14201" y="14603"/>
                  <a:pt x="14327" y="14603"/>
                </a:cubicBezTo>
                <a:cubicBezTo>
                  <a:pt x="14829" y="14603"/>
                  <a:pt x="15792" y="14968"/>
                  <a:pt x="17257" y="16763"/>
                </a:cubicBezTo>
                <a:cubicBezTo>
                  <a:pt x="17885" y="17523"/>
                  <a:pt x="17885" y="17523"/>
                  <a:pt x="17885" y="17523"/>
                </a:cubicBezTo>
                <a:cubicBezTo>
                  <a:pt x="18639" y="18436"/>
                  <a:pt x="18722" y="18832"/>
                  <a:pt x="18639" y="19045"/>
                </a:cubicBezTo>
                <a:close/>
              </a:path>
            </a:pathLst>
          </a:custGeom>
          <a:solidFill>
            <a:srgbClr val="1B1B1B"/>
          </a:solidFill>
          <a:ln w="12700">
            <a:miter lim="400000"/>
          </a:ln>
        </p:spPr>
        <p:txBody>
          <a:bodyPr lIns="45718" tIns="45718" rIns="45718" bIns="45718"/>
          <a:lstStyle/>
          <a:p>
            <a:pPr/>
          </a:p>
        </p:txBody>
      </p:sp>
      <p:sp>
        <p:nvSpPr>
          <p:cNvPr id="176" name="Figure"/>
          <p:cNvSpPr/>
          <p:nvPr/>
        </p:nvSpPr>
        <p:spPr>
          <a:xfrm>
            <a:off x="4541454" y="4307573"/>
            <a:ext cx="395891" cy="5169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498" y="6893"/>
                </a:moveTo>
                <a:cubicBezTo>
                  <a:pt x="18498" y="6863"/>
                  <a:pt x="18498" y="6804"/>
                  <a:pt x="18498" y="6744"/>
                </a:cubicBezTo>
                <a:cubicBezTo>
                  <a:pt x="18498" y="5140"/>
                  <a:pt x="17373" y="3654"/>
                  <a:pt x="15550" y="2852"/>
                </a:cubicBezTo>
                <a:cubicBezTo>
                  <a:pt x="15008" y="1188"/>
                  <a:pt x="13069" y="0"/>
                  <a:pt x="10819" y="0"/>
                </a:cubicBezTo>
                <a:cubicBezTo>
                  <a:pt x="8531" y="0"/>
                  <a:pt x="6592" y="1188"/>
                  <a:pt x="6088" y="2852"/>
                </a:cubicBezTo>
                <a:cubicBezTo>
                  <a:pt x="4266" y="3625"/>
                  <a:pt x="3102" y="5140"/>
                  <a:pt x="3102" y="6744"/>
                </a:cubicBezTo>
                <a:cubicBezTo>
                  <a:pt x="3102" y="6804"/>
                  <a:pt x="3102" y="6863"/>
                  <a:pt x="3102" y="6893"/>
                </a:cubicBezTo>
                <a:cubicBezTo>
                  <a:pt x="1163" y="7873"/>
                  <a:pt x="0" y="9508"/>
                  <a:pt x="0" y="11290"/>
                </a:cubicBezTo>
                <a:cubicBezTo>
                  <a:pt x="0" y="14172"/>
                  <a:pt x="3102" y="16549"/>
                  <a:pt x="6864" y="16549"/>
                </a:cubicBezTo>
                <a:cubicBezTo>
                  <a:pt x="8338" y="16549"/>
                  <a:pt x="8338" y="16549"/>
                  <a:pt x="8338" y="16549"/>
                </a:cubicBezTo>
                <a:cubicBezTo>
                  <a:pt x="8338" y="20887"/>
                  <a:pt x="8338" y="20887"/>
                  <a:pt x="8338" y="20887"/>
                </a:cubicBezTo>
                <a:cubicBezTo>
                  <a:pt x="8338" y="21273"/>
                  <a:pt x="8764" y="21600"/>
                  <a:pt x="9268" y="21600"/>
                </a:cubicBezTo>
                <a:cubicBezTo>
                  <a:pt x="12332" y="21600"/>
                  <a:pt x="12332" y="21600"/>
                  <a:pt x="12332" y="21600"/>
                </a:cubicBezTo>
                <a:cubicBezTo>
                  <a:pt x="12836" y="21600"/>
                  <a:pt x="13262" y="21273"/>
                  <a:pt x="13262" y="20887"/>
                </a:cubicBezTo>
                <a:cubicBezTo>
                  <a:pt x="13262" y="16549"/>
                  <a:pt x="13262" y="16549"/>
                  <a:pt x="13262" y="16549"/>
                </a:cubicBezTo>
                <a:cubicBezTo>
                  <a:pt x="14736" y="16549"/>
                  <a:pt x="14736" y="16549"/>
                  <a:pt x="14736" y="16549"/>
                </a:cubicBezTo>
                <a:cubicBezTo>
                  <a:pt x="18536" y="16549"/>
                  <a:pt x="21600" y="14172"/>
                  <a:pt x="21600" y="11290"/>
                </a:cubicBezTo>
                <a:cubicBezTo>
                  <a:pt x="21600" y="9508"/>
                  <a:pt x="20437" y="7873"/>
                  <a:pt x="18498" y="6893"/>
                </a:cubicBezTo>
                <a:close/>
                <a:moveTo>
                  <a:pt x="11401" y="20174"/>
                </a:moveTo>
                <a:cubicBezTo>
                  <a:pt x="10199" y="20174"/>
                  <a:pt x="10199" y="20174"/>
                  <a:pt x="10199" y="20174"/>
                </a:cubicBezTo>
                <a:cubicBezTo>
                  <a:pt x="10199" y="16549"/>
                  <a:pt x="10199" y="16549"/>
                  <a:pt x="10199" y="16549"/>
                </a:cubicBezTo>
                <a:cubicBezTo>
                  <a:pt x="11401" y="16549"/>
                  <a:pt x="11401" y="16549"/>
                  <a:pt x="11401" y="16549"/>
                </a:cubicBezTo>
                <a:lnTo>
                  <a:pt x="11401" y="20174"/>
                </a:lnTo>
                <a:close/>
                <a:moveTo>
                  <a:pt x="14736" y="15123"/>
                </a:moveTo>
                <a:cubicBezTo>
                  <a:pt x="6864" y="15123"/>
                  <a:pt x="6864" y="15123"/>
                  <a:pt x="6864" y="15123"/>
                </a:cubicBezTo>
                <a:cubicBezTo>
                  <a:pt x="4111" y="15123"/>
                  <a:pt x="1861" y="13400"/>
                  <a:pt x="1861" y="11290"/>
                </a:cubicBezTo>
                <a:cubicBezTo>
                  <a:pt x="1861" y="9864"/>
                  <a:pt x="2870" y="8587"/>
                  <a:pt x="4498" y="7903"/>
                </a:cubicBezTo>
                <a:cubicBezTo>
                  <a:pt x="4847" y="7784"/>
                  <a:pt x="5041" y="7487"/>
                  <a:pt x="5003" y="7190"/>
                </a:cubicBezTo>
                <a:cubicBezTo>
                  <a:pt x="4964" y="7042"/>
                  <a:pt x="4964" y="6893"/>
                  <a:pt x="4964" y="6744"/>
                </a:cubicBezTo>
                <a:cubicBezTo>
                  <a:pt x="4964" y="5556"/>
                  <a:pt x="5856" y="4457"/>
                  <a:pt x="7290" y="3981"/>
                </a:cubicBezTo>
                <a:cubicBezTo>
                  <a:pt x="7562" y="3862"/>
                  <a:pt x="7795" y="3654"/>
                  <a:pt x="7833" y="3417"/>
                </a:cubicBezTo>
                <a:cubicBezTo>
                  <a:pt x="8027" y="2288"/>
                  <a:pt x="9307" y="1426"/>
                  <a:pt x="10819" y="1426"/>
                </a:cubicBezTo>
                <a:cubicBezTo>
                  <a:pt x="12293" y="1426"/>
                  <a:pt x="13573" y="2288"/>
                  <a:pt x="13805" y="3417"/>
                </a:cubicBezTo>
                <a:cubicBezTo>
                  <a:pt x="13844" y="3654"/>
                  <a:pt x="14038" y="3862"/>
                  <a:pt x="14310" y="3981"/>
                </a:cubicBezTo>
                <a:cubicBezTo>
                  <a:pt x="15744" y="4457"/>
                  <a:pt x="16636" y="5556"/>
                  <a:pt x="16636" y="6744"/>
                </a:cubicBezTo>
                <a:cubicBezTo>
                  <a:pt x="16636" y="6893"/>
                  <a:pt x="16636" y="7042"/>
                  <a:pt x="16597" y="7190"/>
                </a:cubicBezTo>
                <a:cubicBezTo>
                  <a:pt x="16559" y="7487"/>
                  <a:pt x="16753" y="7784"/>
                  <a:pt x="17102" y="7903"/>
                </a:cubicBezTo>
                <a:cubicBezTo>
                  <a:pt x="18730" y="8587"/>
                  <a:pt x="19739" y="9864"/>
                  <a:pt x="19739" y="11290"/>
                </a:cubicBezTo>
                <a:cubicBezTo>
                  <a:pt x="19739" y="13400"/>
                  <a:pt x="17489" y="15123"/>
                  <a:pt x="14736" y="15123"/>
                </a:cubicBezTo>
                <a:close/>
              </a:path>
            </a:pathLst>
          </a:custGeom>
          <a:solidFill>
            <a:srgbClr val="1B1B1B"/>
          </a:solidFill>
          <a:ln w="12700">
            <a:miter lim="400000"/>
          </a:ln>
        </p:spPr>
        <p:txBody>
          <a:bodyPr lIns="45718" tIns="45718" rIns="45718" bIns="45718"/>
          <a:lstStyle/>
          <a:p>
            <a:pPr/>
          </a:p>
        </p:txBody>
      </p:sp>
      <p:sp>
        <p:nvSpPr>
          <p:cNvPr id="177" name="Figure"/>
          <p:cNvSpPr/>
          <p:nvPr/>
        </p:nvSpPr>
        <p:spPr>
          <a:xfrm>
            <a:off x="1784479" y="2160067"/>
            <a:ext cx="483430" cy="5004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838" y="1319"/>
                </a:moveTo>
                <a:cubicBezTo>
                  <a:pt x="18360" y="1319"/>
                  <a:pt x="18360" y="1319"/>
                  <a:pt x="18360" y="1319"/>
                </a:cubicBezTo>
                <a:cubicBezTo>
                  <a:pt x="18360" y="736"/>
                  <a:pt x="18360" y="736"/>
                  <a:pt x="18360" y="736"/>
                </a:cubicBezTo>
                <a:cubicBezTo>
                  <a:pt x="18360" y="338"/>
                  <a:pt x="18011" y="0"/>
                  <a:pt x="17598" y="0"/>
                </a:cubicBezTo>
                <a:cubicBezTo>
                  <a:pt x="4002" y="0"/>
                  <a:pt x="4002" y="0"/>
                  <a:pt x="4002" y="0"/>
                </a:cubicBezTo>
                <a:cubicBezTo>
                  <a:pt x="3558" y="0"/>
                  <a:pt x="3240" y="338"/>
                  <a:pt x="3240" y="736"/>
                </a:cubicBezTo>
                <a:cubicBezTo>
                  <a:pt x="3240" y="1319"/>
                  <a:pt x="3240" y="1319"/>
                  <a:pt x="3240" y="1319"/>
                </a:cubicBezTo>
                <a:cubicBezTo>
                  <a:pt x="762" y="1319"/>
                  <a:pt x="762" y="1319"/>
                  <a:pt x="762" y="1319"/>
                </a:cubicBezTo>
                <a:cubicBezTo>
                  <a:pt x="318" y="1319"/>
                  <a:pt x="0" y="1657"/>
                  <a:pt x="0" y="2056"/>
                </a:cubicBezTo>
                <a:cubicBezTo>
                  <a:pt x="0" y="6995"/>
                  <a:pt x="0" y="6995"/>
                  <a:pt x="0" y="6995"/>
                </a:cubicBezTo>
                <a:cubicBezTo>
                  <a:pt x="0" y="10094"/>
                  <a:pt x="2509" y="12610"/>
                  <a:pt x="5686" y="12702"/>
                </a:cubicBezTo>
                <a:cubicBezTo>
                  <a:pt x="6861" y="13745"/>
                  <a:pt x="8354" y="14420"/>
                  <a:pt x="10038" y="14574"/>
                </a:cubicBezTo>
                <a:cubicBezTo>
                  <a:pt x="10038" y="20127"/>
                  <a:pt x="10038" y="20127"/>
                  <a:pt x="10038" y="20127"/>
                </a:cubicBezTo>
                <a:cubicBezTo>
                  <a:pt x="7401" y="20127"/>
                  <a:pt x="7401" y="20127"/>
                  <a:pt x="7401" y="20127"/>
                </a:cubicBezTo>
                <a:cubicBezTo>
                  <a:pt x="6956" y="20127"/>
                  <a:pt x="6639" y="20434"/>
                  <a:pt x="6639" y="20864"/>
                </a:cubicBezTo>
                <a:cubicBezTo>
                  <a:pt x="6639" y="21263"/>
                  <a:pt x="6956" y="21600"/>
                  <a:pt x="7401" y="21600"/>
                </a:cubicBezTo>
                <a:cubicBezTo>
                  <a:pt x="14199" y="21600"/>
                  <a:pt x="14199" y="21600"/>
                  <a:pt x="14199" y="21600"/>
                </a:cubicBezTo>
                <a:cubicBezTo>
                  <a:pt x="14612" y="21600"/>
                  <a:pt x="14961" y="21263"/>
                  <a:pt x="14961" y="20864"/>
                </a:cubicBezTo>
                <a:cubicBezTo>
                  <a:pt x="14961" y="20434"/>
                  <a:pt x="14612" y="20127"/>
                  <a:pt x="14199" y="20127"/>
                </a:cubicBezTo>
                <a:cubicBezTo>
                  <a:pt x="11562" y="20127"/>
                  <a:pt x="11562" y="20127"/>
                  <a:pt x="11562" y="20127"/>
                </a:cubicBezTo>
                <a:cubicBezTo>
                  <a:pt x="11562" y="14574"/>
                  <a:pt x="11562" y="14574"/>
                  <a:pt x="11562" y="14574"/>
                </a:cubicBezTo>
                <a:cubicBezTo>
                  <a:pt x="13214" y="14420"/>
                  <a:pt x="14739" y="13745"/>
                  <a:pt x="15882" y="12702"/>
                </a:cubicBezTo>
                <a:cubicBezTo>
                  <a:pt x="19059" y="12610"/>
                  <a:pt x="21600" y="10094"/>
                  <a:pt x="21600" y="6995"/>
                </a:cubicBezTo>
                <a:cubicBezTo>
                  <a:pt x="21600" y="2056"/>
                  <a:pt x="21600" y="2056"/>
                  <a:pt x="21600" y="2056"/>
                </a:cubicBezTo>
                <a:cubicBezTo>
                  <a:pt x="21600" y="1657"/>
                  <a:pt x="21251" y="1319"/>
                  <a:pt x="20838" y="1319"/>
                </a:cubicBezTo>
                <a:close/>
                <a:moveTo>
                  <a:pt x="1525" y="6995"/>
                </a:moveTo>
                <a:cubicBezTo>
                  <a:pt x="1525" y="2792"/>
                  <a:pt x="1525" y="2792"/>
                  <a:pt x="1525" y="2792"/>
                </a:cubicBezTo>
                <a:cubicBezTo>
                  <a:pt x="3240" y="2792"/>
                  <a:pt x="3240" y="2792"/>
                  <a:pt x="3240" y="2792"/>
                </a:cubicBezTo>
                <a:cubicBezTo>
                  <a:pt x="3240" y="7302"/>
                  <a:pt x="3240" y="7302"/>
                  <a:pt x="3240" y="7302"/>
                </a:cubicBezTo>
                <a:cubicBezTo>
                  <a:pt x="3240" y="8622"/>
                  <a:pt x="3589" y="9849"/>
                  <a:pt x="4225" y="10923"/>
                </a:cubicBezTo>
                <a:cubicBezTo>
                  <a:pt x="2636" y="10278"/>
                  <a:pt x="1525" y="8775"/>
                  <a:pt x="1525" y="6995"/>
                </a:cubicBezTo>
                <a:close/>
                <a:moveTo>
                  <a:pt x="16835" y="7302"/>
                </a:moveTo>
                <a:cubicBezTo>
                  <a:pt x="16835" y="10524"/>
                  <a:pt x="14135" y="13132"/>
                  <a:pt x="10800" y="13132"/>
                </a:cubicBezTo>
                <a:cubicBezTo>
                  <a:pt x="7465" y="13132"/>
                  <a:pt x="4765" y="10524"/>
                  <a:pt x="4765" y="7302"/>
                </a:cubicBezTo>
                <a:cubicBezTo>
                  <a:pt x="4765" y="1473"/>
                  <a:pt x="4765" y="1473"/>
                  <a:pt x="4765" y="1473"/>
                </a:cubicBezTo>
                <a:cubicBezTo>
                  <a:pt x="16835" y="1473"/>
                  <a:pt x="16835" y="1473"/>
                  <a:pt x="16835" y="1473"/>
                </a:cubicBezTo>
                <a:lnTo>
                  <a:pt x="16835" y="7302"/>
                </a:lnTo>
                <a:close/>
                <a:moveTo>
                  <a:pt x="20075" y="6995"/>
                </a:moveTo>
                <a:cubicBezTo>
                  <a:pt x="20075" y="8775"/>
                  <a:pt x="18964" y="10278"/>
                  <a:pt x="17375" y="10923"/>
                </a:cubicBezTo>
                <a:cubicBezTo>
                  <a:pt x="18011" y="9849"/>
                  <a:pt x="18360" y="8622"/>
                  <a:pt x="18360" y="7302"/>
                </a:cubicBezTo>
                <a:cubicBezTo>
                  <a:pt x="18360" y="2792"/>
                  <a:pt x="18360" y="2792"/>
                  <a:pt x="18360" y="2792"/>
                </a:cubicBezTo>
                <a:cubicBezTo>
                  <a:pt x="20075" y="2792"/>
                  <a:pt x="20075" y="2792"/>
                  <a:pt x="20075" y="2792"/>
                </a:cubicBezTo>
                <a:lnTo>
                  <a:pt x="20075" y="6995"/>
                </a:lnTo>
                <a:close/>
              </a:path>
            </a:pathLst>
          </a:custGeom>
          <a:solidFill>
            <a:srgbClr val="1B1B1B"/>
          </a:solidFill>
          <a:ln w="12700">
            <a:miter lim="400000"/>
          </a:ln>
        </p:spPr>
        <p:txBody>
          <a:bodyPr lIns="45718" tIns="45718" rIns="45718" bIns="45718"/>
          <a:lstStyle/>
          <a:p>
            <a:pPr/>
          </a:p>
        </p:txBody>
      </p:sp>
      <p:sp>
        <p:nvSpPr>
          <p:cNvPr id="178" name="Figure"/>
          <p:cNvSpPr/>
          <p:nvPr/>
        </p:nvSpPr>
        <p:spPr>
          <a:xfrm>
            <a:off x="7293202" y="4316719"/>
            <a:ext cx="318804" cy="5078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443" y="8047"/>
                </a:moveTo>
                <a:cubicBezTo>
                  <a:pt x="5545" y="8047"/>
                  <a:pt x="5545" y="8047"/>
                  <a:pt x="5545" y="8047"/>
                </a:cubicBezTo>
                <a:cubicBezTo>
                  <a:pt x="5545" y="4750"/>
                  <a:pt x="5545" y="4750"/>
                  <a:pt x="5545" y="4750"/>
                </a:cubicBezTo>
                <a:cubicBezTo>
                  <a:pt x="5545" y="2934"/>
                  <a:pt x="7907" y="1452"/>
                  <a:pt x="10800" y="1452"/>
                </a:cubicBezTo>
                <a:cubicBezTo>
                  <a:pt x="13693" y="1452"/>
                  <a:pt x="16055" y="2934"/>
                  <a:pt x="16055" y="4750"/>
                </a:cubicBezTo>
                <a:cubicBezTo>
                  <a:pt x="16055" y="5143"/>
                  <a:pt x="16586" y="5476"/>
                  <a:pt x="17212" y="5476"/>
                </a:cubicBezTo>
                <a:cubicBezTo>
                  <a:pt x="17839" y="5476"/>
                  <a:pt x="18370" y="5143"/>
                  <a:pt x="18370" y="4750"/>
                </a:cubicBezTo>
                <a:cubicBezTo>
                  <a:pt x="18370" y="2118"/>
                  <a:pt x="14946" y="0"/>
                  <a:pt x="10800" y="0"/>
                </a:cubicBezTo>
                <a:cubicBezTo>
                  <a:pt x="6605" y="0"/>
                  <a:pt x="3230" y="2118"/>
                  <a:pt x="3230" y="4750"/>
                </a:cubicBezTo>
                <a:cubicBezTo>
                  <a:pt x="3230" y="8047"/>
                  <a:pt x="3230" y="8047"/>
                  <a:pt x="3230" y="8047"/>
                </a:cubicBezTo>
                <a:cubicBezTo>
                  <a:pt x="1157" y="8047"/>
                  <a:pt x="1157" y="8047"/>
                  <a:pt x="1157" y="8047"/>
                </a:cubicBezTo>
                <a:cubicBezTo>
                  <a:pt x="530" y="8047"/>
                  <a:pt x="0" y="8380"/>
                  <a:pt x="0" y="8773"/>
                </a:cubicBezTo>
                <a:cubicBezTo>
                  <a:pt x="0" y="20874"/>
                  <a:pt x="0" y="20874"/>
                  <a:pt x="0" y="20874"/>
                </a:cubicBezTo>
                <a:cubicBezTo>
                  <a:pt x="0" y="21267"/>
                  <a:pt x="530" y="21600"/>
                  <a:pt x="1157" y="21600"/>
                </a:cubicBezTo>
                <a:cubicBezTo>
                  <a:pt x="20443" y="21600"/>
                  <a:pt x="20443" y="21600"/>
                  <a:pt x="20443" y="21600"/>
                </a:cubicBezTo>
                <a:cubicBezTo>
                  <a:pt x="21070" y="21600"/>
                  <a:pt x="21600" y="21267"/>
                  <a:pt x="21600" y="20874"/>
                </a:cubicBezTo>
                <a:cubicBezTo>
                  <a:pt x="21600" y="8773"/>
                  <a:pt x="21600" y="8773"/>
                  <a:pt x="21600" y="8773"/>
                </a:cubicBezTo>
                <a:cubicBezTo>
                  <a:pt x="21600" y="8380"/>
                  <a:pt x="21070" y="8047"/>
                  <a:pt x="20443" y="8047"/>
                </a:cubicBezTo>
                <a:close/>
                <a:moveTo>
                  <a:pt x="19286" y="20148"/>
                </a:moveTo>
                <a:cubicBezTo>
                  <a:pt x="2314" y="20148"/>
                  <a:pt x="2314" y="20148"/>
                  <a:pt x="2314" y="20148"/>
                </a:cubicBezTo>
                <a:cubicBezTo>
                  <a:pt x="2314" y="9499"/>
                  <a:pt x="2314" y="9499"/>
                  <a:pt x="2314" y="9499"/>
                </a:cubicBezTo>
                <a:cubicBezTo>
                  <a:pt x="19286" y="9499"/>
                  <a:pt x="19286" y="9499"/>
                  <a:pt x="19286" y="9499"/>
                </a:cubicBezTo>
                <a:lnTo>
                  <a:pt x="19286" y="20148"/>
                </a:lnTo>
                <a:close/>
              </a:path>
            </a:pathLst>
          </a:custGeom>
          <a:solidFill>
            <a:srgbClr val="1B1B1B"/>
          </a:solidFill>
          <a:ln w="12700">
            <a:miter lim="400000"/>
          </a:ln>
        </p:spPr>
        <p:txBody>
          <a:bodyPr lIns="45718" tIns="45718" rIns="45718" bIns="45718"/>
          <a:lstStyle/>
          <a:p>
            <a:pPr/>
          </a:p>
        </p:txBody>
      </p:sp>
    </p:spTree>
  </p:cSld>
  <p:clrMapOvr>
    <a:masterClrMapping/>
  </p:clrMapOvr>
  <mc:AlternateContent xmlns:mc="http://schemas.openxmlformats.org/markup-compatibility/2006">
    <mc:Choice xmlns:p14="http://schemas.microsoft.com/office/powerpoint/2010/main" Requires="p14">
      <p:transition spd="slow" advClick="1" p14:dur="1200">
        <p14:flip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152"/>
                                        </p:tgtEl>
                                        <p:attrNameLst>
                                          <p:attrName>style.visibility</p:attrName>
                                        </p:attrNameLst>
                                      </p:cBhvr>
                                      <p:to>
                                        <p:strVal val="visible"/>
                                      </p:to>
                                    </p:set>
                                    <p:anim calcmode="lin" valueType="num">
                                      <p:cBhvr>
                                        <p:cTn id="7" dur="1000" fill="hold"/>
                                        <p:tgtEl>
                                          <p:spTgt spid="152"/>
                                        </p:tgtEl>
                                        <p:attrNameLst>
                                          <p:attrName>ppt_x</p:attrName>
                                        </p:attrNameLst>
                                      </p:cBhvr>
                                      <p:tavLst>
                                        <p:tav tm="0">
                                          <p:val>
                                            <p:strVal val="#ppt_x"/>
                                          </p:val>
                                        </p:tav>
                                        <p:tav tm="100000">
                                          <p:val>
                                            <p:strVal val="#ppt_x"/>
                                          </p:val>
                                        </p:tav>
                                      </p:tavLst>
                                    </p:anim>
                                    <p:anim calcmode="lin" valueType="num">
                                      <p:cBhvr>
                                        <p:cTn id="8" dur="1000" fill="hold"/>
                                        <p:tgtEl>
                                          <p:spTgt spid="15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Class="entr" nodeType="afterEffect" presetSubtype="8" presetID="22" grpId="2" fill="hold">
                                  <p:stCondLst>
                                    <p:cond delay="0"/>
                                  </p:stCondLst>
                                  <p:iterate type="el" backwards="0">
                                    <p:tmAbs val="0"/>
                                  </p:iterate>
                                  <p:childTnLst>
                                    <p:set>
                                      <p:cBhvr>
                                        <p:cTn id="11" fill="hold"/>
                                        <p:tgtEl>
                                          <p:spTgt spid="154"/>
                                        </p:tgtEl>
                                        <p:attrNameLst>
                                          <p:attrName>style.visibility</p:attrName>
                                        </p:attrNameLst>
                                      </p:cBhvr>
                                      <p:to>
                                        <p:strVal val="visible"/>
                                      </p:to>
                                    </p:set>
                                    <p:animEffect filter="wipe(left)" transition="in">
                                      <p:cBhvr>
                                        <p:cTn id="12" dur="500"/>
                                        <p:tgtEl>
                                          <p:spTgt spid="154"/>
                                        </p:tgtEl>
                                      </p:cBhvr>
                                    </p:animEffect>
                                  </p:childTnLst>
                                </p:cTn>
                              </p:par>
                            </p:childTnLst>
                          </p:cTn>
                        </p:par>
                        <p:par>
                          <p:cTn id="13" fill="hold">
                            <p:stCondLst>
                              <p:cond delay="1500"/>
                            </p:stCondLst>
                            <p:childTnLst>
                              <p:par>
                                <p:cTn id="14" presetClass="entr" nodeType="afterEffect" presetSubtype="8" presetID="22" grpId="3" fill="hold">
                                  <p:stCondLst>
                                    <p:cond delay="0"/>
                                  </p:stCondLst>
                                  <p:iterate type="el" backwards="0">
                                    <p:tmAbs val="0"/>
                                  </p:iterate>
                                  <p:childTnLst>
                                    <p:set>
                                      <p:cBhvr>
                                        <p:cTn id="15" fill="hold"/>
                                        <p:tgtEl>
                                          <p:spTgt spid="153"/>
                                        </p:tgtEl>
                                        <p:attrNameLst>
                                          <p:attrName>style.visibility</p:attrName>
                                        </p:attrNameLst>
                                      </p:cBhvr>
                                      <p:to>
                                        <p:strVal val="visible"/>
                                      </p:to>
                                    </p:set>
                                    <p:animEffect filter="wipe(left)" transition="in">
                                      <p:cBhvr>
                                        <p:cTn id="16" dur="500"/>
                                        <p:tgtEl>
                                          <p:spTgt spid="153"/>
                                        </p:tgtEl>
                                      </p:cBhvr>
                                    </p:animEffect>
                                  </p:childTnLst>
                                </p:cTn>
                              </p:par>
                            </p:childTnLst>
                          </p:cTn>
                        </p:par>
                        <p:par>
                          <p:cTn id="17" fill="hold">
                            <p:stCondLst>
                              <p:cond delay="2000"/>
                            </p:stCondLst>
                            <p:childTnLst>
                              <p:par>
                                <p:cTn id="18" presetClass="entr" nodeType="afterEffect" presetSubtype="16" presetID="23" grpId="4" fill="hold">
                                  <p:stCondLst>
                                    <p:cond delay="0"/>
                                  </p:stCondLst>
                                  <p:iterate type="el" backwards="0">
                                    <p:tmAbs val="0"/>
                                  </p:iterate>
                                  <p:childTnLst>
                                    <p:set>
                                      <p:cBhvr>
                                        <p:cTn id="19" fill="hold"/>
                                        <p:tgtEl>
                                          <p:spTgt spid="177"/>
                                        </p:tgtEl>
                                        <p:attrNameLst>
                                          <p:attrName>style.visibility</p:attrName>
                                        </p:attrNameLst>
                                      </p:cBhvr>
                                      <p:to>
                                        <p:strVal val="visible"/>
                                      </p:to>
                                    </p:set>
                                    <p:anim calcmode="lin" valueType="num">
                                      <p:cBhvr>
                                        <p:cTn id="20" dur="500" fill="hold"/>
                                        <p:tgtEl>
                                          <p:spTgt spid="177"/>
                                        </p:tgtEl>
                                        <p:attrNameLst>
                                          <p:attrName>ppt_w</p:attrName>
                                        </p:attrNameLst>
                                      </p:cBhvr>
                                      <p:tavLst>
                                        <p:tav tm="0">
                                          <p:val>
                                            <p:fltVal val="0"/>
                                          </p:val>
                                        </p:tav>
                                        <p:tav tm="100000">
                                          <p:val>
                                            <p:strVal val="#ppt_w"/>
                                          </p:val>
                                        </p:tav>
                                      </p:tavLst>
                                    </p:anim>
                                    <p:anim calcmode="lin" valueType="num">
                                      <p:cBhvr>
                                        <p:cTn id="21" dur="500" fill="hold"/>
                                        <p:tgtEl>
                                          <p:spTgt spid="177"/>
                                        </p:tgtEl>
                                        <p:attrNameLst>
                                          <p:attrName>ppt_h</p:attrName>
                                        </p:attrNameLst>
                                      </p:cBhvr>
                                      <p:tavLst>
                                        <p:tav tm="0">
                                          <p:val>
                                            <p:fltVal val="0"/>
                                          </p:val>
                                        </p:tav>
                                        <p:tav tm="100000">
                                          <p:val>
                                            <p:strVal val="#ppt_h"/>
                                          </p:val>
                                        </p:tav>
                                      </p:tavLst>
                                    </p:anim>
                                  </p:childTnLst>
                                </p:cTn>
                              </p:par>
                            </p:childTnLst>
                          </p:cTn>
                        </p:par>
                        <p:par>
                          <p:cTn id="22" fill="hold">
                            <p:stCondLst>
                              <p:cond delay="2500"/>
                            </p:stCondLst>
                            <p:childTnLst>
                              <p:par>
                                <p:cTn id="23" presetClass="entr" nodeType="afterEffect" presetSubtype="4" presetID="2" grpId="5" fill="hold">
                                  <p:stCondLst>
                                    <p:cond delay="0"/>
                                  </p:stCondLst>
                                  <p:iterate type="el" backwards="0">
                                    <p:tmAbs val="0"/>
                                  </p:iterate>
                                  <p:childTnLst>
                                    <p:set>
                                      <p:cBhvr>
                                        <p:cTn id="24" fill="hold"/>
                                        <p:tgtEl>
                                          <p:spTgt spid="156"/>
                                        </p:tgtEl>
                                        <p:attrNameLst>
                                          <p:attrName>style.visibility</p:attrName>
                                        </p:attrNameLst>
                                      </p:cBhvr>
                                      <p:to>
                                        <p:strVal val="visible"/>
                                      </p:to>
                                    </p:set>
                                    <p:anim calcmode="lin" valueType="num">
                                      <p:cBhvr>
                                        <p:cTn id="25" dur="500" fill="hold"/>
                                        <p:tgtEl>
                                          <p:spTgt spid="156"/>
                                        </p:tgtEl>
                                        <p:attrNameLst>
                                          <p:attrName>ppt_x</p:attrName>
                                        </p:attrNameLst>
                                      </p:cBhvr>
                                      <p:tavLst>
                                        <p:tav tm="0">
                                          <p:val>
                                            <p:strVal val="#ppt_x"/>
                                          </p:val>
                                        </p:tav>
                                        <p:tav tm="100000">
                                          <p:val>
                                            <p:strVal val="#ppt_x"/>
                                          </p:val>
                                        </p:tav>
                                      </p:tavLst>
                                    </p:anim>
                                    <p:anim calcmode="lin" valueType="num">
                                      <p:cBhvr>
                                        <p:cTn id="26" dur="500" fill="hold"/>
                                        <p:tgtEl>
                                          <p:spTgt spid="156"/>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Class="entr" nodeType="afterEffect" presetID="10" grpId="6" fill="hold">
                                  <p:stCondLst>
                                    <p:cond delay="0"/>
                                  </p:stCondLst>
                                  <p:iterate type="el" backwards="0">
                                    <p:tmAbs val="0"/>
                                  </p:iterate>
                                  <p:childTnLst>
                                    <p:set>
                                      <p:cBhvr>
                                        <p:cTn id="29" fill="hold"/>
                                        <p:tgtEl>
                                          <p:spTgt spid="155"/>
                                        </p:tgtEl>
                                        <p:attrNameLst>
                                          <p:attrName>style.visibility</p:attrName>
                                        </p:attrNameLst>
                                      </p:cBhvr>
                                      <p:to>
                                        <p:strVal val="visible"/>
                                      </p:to>
                                    </p:set>
                                    <p:animEffect filter="fade" transition="in">
                                      <p:cBhvr>
                                        <p:cTn id="30" dur="500"/>
                                        <p:tgtEl>
                                          <p:spTgt spid="155"/>
                                        </p:tgtEl>
                                      </p:cBhvr>
                                    </p:animEffect>
                                  </p:childTnLst>
                                </p:cTn>
                              </p:par>
                            </p:childTnLst>
                          </p:cTn>
                        </p:par>
                        <p:par>
                          <p:cTn id="31" fill="hold">
                            <p:stCondLst>
                              <p:cond delay="3500"/>
                            </p:stCondLst>
                            <p:childTnLst>
                              <p:par>
                                <p:cTn id="32" presetClass="entr" nodeType="afterEffect" presetSubtype="16" presetID="23" grpId="7" fill="hold">
                                  <p:stCondLst>
                                    <p:cond delay="0"/>
                                  </p:stCondLst>
                                  <p:iterate type="el" backwards="0">
                                    <p:tmAbs val="0"/>
                                  </p:iterate>
                                  <p:childTnLst>
                                    <p:set>
                                      <p:cBhvr>
                                        <p:cTn id="33" fill="hold"/>
                                        <p:tgtEl>
                                          <p:spTgt spid="174"/>
                                        </p:tgtEl>
                                        <p:attrNameLst>
                                          <p:attrName>style.visibility</p:attrName>
                                        </p:attrNameLst>
                                      </p:cBhvr>
                                      <p:to>
                                        <p:strVal val="visible"/>
                                      </p:to>
                                    </p:set>
                                    <p:anim calcmode="lin" valueType="num">
                                      <p:cBhvr>
                                        <p:cTn id="34" dur="500" fill="hold"/>
                                        <p:tgtEl>
                                          <p:spTgt spid="174"/>
                                        </p:tgtEl>
                                        <p:attrNameLst>
                                          <p:attrName>ppt_w</p:attrName>
                                        </p:attrNameLst>
                                      </p:cBhvr>
                                      <p:tavLst>
                                        <p:tav tm="0">
                                          <p:val>
                                            <p:fltVal val="0"/>
                                          </p:val>
                                        </p:tav>
                                        <p:tav tm="100000">
                                          <p:val>
                                            <p:strVal val="#ppt_w"/>
                                          </p:val>
                                        </p:tav>
                                      </p:tavLst>
                                    </p:anim>
                                    <p:anim calcmode="lin" valueType="num">
                                      <p:cBhvr>
                                        <p:cTn id="35" dur="500" fill="hold"/>
                                        <p:tgtEl>
                                          <p:spTgt spid="174"/>
                                        </p:tgtEl>
                                        <p:attrNameLst>
                                          <p:attrName>ppt_h</p:attrName>
                                        </p:attrNameLst>
                                      </p:cBhvr>
                                      <p:tavLst>
                                        <p:tav tm="0">
                                          <p:val>
                                            <p:fltVal val="0"/>
                                          </p:val>
                                        </p:tav>
                                        <p:tav tm="100000">
                                          <p:val>
                                            <p:strVal val="#ppt_h"/>
                                          </p:val>
                                        </p:tav>
                                      </p:tavLst>
                                    </p:anim>
                                  </p:childTnLst>
                                </p:cTn>
                              </p:par>
                            </p:childTnLst>
                          </p:cTn>
                        </p:par>
                        <p:par>
                          <p:cTn id="36" fill="hold">
                            <p:stCondLst>
                              <p:cond delay="4000"/>
                            </p:stCondLst>
                            <p:childTnLst>
                              <p:par>
                                <p:cTn id="37" presetClass="entr" nodeType="afterEffect" presetSubtype="4" presetID="2" grpId="8" fill="hold">
                                  <p:stCondLst>
                                    <p:cond delay="0"/>
                                  </p:stCondLst>
                                  <p:iterate type="el" backwards="0">
                                    <p:tmAbs val="0"/>
                                  </p:iterate>
                                  <p:childTnLst>
                                    <p:set>
                                      <p:cBhvr>
                                        <p:cTn id="38" fill="hold"/>
                                        <p:tgtEl>
                                          <p:spTgt spid="158"/>
                                        </p:tgtEl>
                                        <p:attrNameLst>
                                          <p:attrName>style.visibility</p:attrName>
                                        </p:attrNameLst>
                                      </p:cBhvr>
                                      <p:to>
                                        <p:strVal val="visible"/>
                                      </p:to>
                                    </p:set>
                                    <p:anim calcmode="lin" valueType="num">
                                      <p:cBhvr>
                                        <p:cTn id="39" dur="500" fill="hold"/>
                                        <p:tgtEl>
                                          <p:spTgt spid="158"/>
                                        </p:tgtEl>
                                        <p:attrNameLst>
                                          <p:attrName>ppt_x</p:attrName>
                                        </p:attrNameLst>
                                      </p:cBhvr>
                                      <p:tavLst>
                                        <p:tav tm="0">
                                          <p:val>
                                            <p:strVal val="#ppt_x"/>
                                          </p:val>
                                        </p:tav>
                                        <p:tav tm="100000">
                                          <p:val>
                                            <p:strVal val="#ppt_x"/>
                                          </p:val>
                                        </p:tav>
                                      </p:tavLst>
                                    </p:anim>
                                    <p:anim calcmode="lin" valueType="num">
                                      <p:cBhvr>
                                        <p:cTn id="40" dur="500" fill="hold"/>
                                        <p:tgtEl>
                                          <p:spTgt spid="158"/>
                                        </p:tgtEl>
                                        <p:attrNameLst>
                                          <p:attrName>ppt_y</p:attrName>
                                        </p:attrNameLst>
                                      </p:cBhvr>
                                      <p:tavLst>
                                        <p:tav tm="0">
                                          <p:val>
                                            <p:strVal val="1+#ppt_h/2"/>
                                          </p:val>
                                        </p:tav>
                                        <p:tav tm="100000">
                                          <p:val>
                                            <p:strVal val="#ppt_y"/>
                                          </p:val>
                                        </p:tav>
                                      </p:tavLst>
                                    </p:anim>
                                  </p:childTnLst>
                                </p:cTn>
                              </p:par>
                            </p:childTnLst>
                          </p:cTn>
                        </p:par>
                        <p:par>
                          <p:cTn id="41" fill="hold">
                            <p:stCondLst>
                              <p:cond delay="4500"/>
                            </p:stCondLst>
                            <p:childTnLst>
                              <p:par>
                                <p:cTn id="42" presetClass="entr" nodeType="afterEffect" presetID="10" grpId="9" fill="hold">
                                  <p:stCondLst>
                                    <p:cond delay="0"/>
                                  </p:stCondLst>
                                  <p:iterate type="el" backwards="0">
                                    <p:tmAbs val="0"/>
                                  </p:iterate>
                                  <p:childTnLst>
                                    <p:set>
                                      <p:cBhvr>
                                        <p:cTn id="43" fill="hold"/>
                                        <p:tgtEl>
                                          <p:spTgt spid="157"/>
                                        </p:tgtEl>
                                        <p:attrNameLst>
                                          <p:attrName>style.visibility</p:attrName>
                                        </p:attrNameLst>
                                      </p:cBhvr>
                                      <p:to>
                                        <p:strVal val="visible"/>
                                      </p:to>
                                    </p:set>
                                    <p:animEffect filter="fade" transition="in">
                                      <p:cBhvr>
                                        <p:cTn id="44" dur="500"/>
                                        <p:tgtEl>
                                          <p:spTgt spid="157"/>
                                        </p:tgtEl>
                                      </p:cBhvr>
                                    </p:animEffect>
                                  </p:childTnLst>
                                </p:cTn>
                              </p:par>
                            </p:childTnLst>
                          </p:cTn>
                        </p:par>
                        <p:par>
                          <p:cTn id="45" fill="hold">
                            <p:stCondLst>
                              <p:cond delay="5000"/>
                            </p:stCondLst>
                            <p:childTnLst>
                              <p:par>
                                <p:cTn id="46" presetClass="entr" nodeType="afterEffect" presetSubtype="16" presetID="23" grpId="10" fill="hold">
                                  <p:stCondLst>
                                    <p:cond delay="0"/>
                                  </p:stCondLst>
                                  <p:iterate type="el" backwards="0">
                                    <p:tmAbs val="0"/>
                                  </p:iterate>
                                  <p:childTnLst>
                                    <p:set>
                                      <p:cBhvr>
                                        <p:cTn id="47" fill="hold"/>
                                        <p:tgtEl>
                                          <p:spTgt spid="171"/>
                                        </p:tgtEl>
                                        <p:attrNameLst>
                                          <p:attrName>style.visibility</p:attrName>
                                        </p:attrNameLst>
                                      </p:cBhvr>
                                      <p:to>
                                        <p:strVal val="visible"/>
                                      </p:to>
                                    </p:set>
                                    <p:anim calcmode="lin" valueType="num">
                                      <p:cBhvr>
                                        <p:cTn id="48" dur="500" fill="hold"/>
                                        <p:tgtEl>
                                          <p:spTgt spid="171"/>
                                        </p:tgtEl>
                                        <p:attrNameLst>
                                          <p:attrName>ppt_w</p:attrName>
                                        </p:attrNameLst>
                                      </p:cBhvr>
                                      <p:tavLst>
                                        <p:tav tm="0">
                                          <p:val>
                                            <p:fltVal val="0"/>
                                          </p:val>
                                        </p:tav>
                                        <p:tav tm="100000">
                                          <p:val>
                                            <p:strVal val="#ppt_w"/>
                                          </p:val>
                                        </p:tav>
                                      </p:tavLst>
                                    </p:anim>
                                    <p:anim calcmode="lin" valueType="num">
                                      <p:cBhvr>
                                        <p:cTn id="49" dur="500" fill="hold"/>
                                        <p:tgtEl>
                                          <p:spTgt spid="171"/>
                                        </p:tgtEl>
                                        <p:attrNameLst>
                                          <p:attrName>ppt_h</p:attrName>
                                        </p:attrNameLst>
                                      </p:cBhvr>
                                      <p:tavLst>
                                        <p:tav tm="0">
                                          <p:val>
                                            <p:fltVal val="0"/>
                                          </p:val>
                                        </p:tav>
                                        <p:tav tm="100000">
                                          <p:val>
                                            <p:strVal val="#ppt_h"/>
                                          </p:val>
                                        </p:tav>
                                      </p:tavLst>
                                    </p:anim>
                                  </p:childTnLst>
                                </p:cTn>
                              </p:par>
                            </p:childTnLst>
                          </p:cTn>
                        </p:par>
                        <p:par>
                          <p:cTn id="50" fill="hold">
                            <p:stCondLst>
                              <p:cond delay="5500"/>
                            </p:stCondLst>
                            <p:childTnLst>
                              <p:par>
                                <p:cTn id="51" presetClass="entr" nodeType="afterEffect" presetSubtype="4" presetID="2" grpId="11" fill="hold">
                                  <p:stCondLst>
                                    <p:cond delay="0"/>
                                  </p:stCondLst>
                                  <p:iterate type="el" backwards="0">
                                    <p:tmAbs val="0"/>
                                  </p:iterate>
                                  <p:childTnLst>
                                    <p:set>
                                      <p:cBhvr>
                                        <p:cTn id="52" fill="hold"/>
                                        <p:tgtEl>
                                          <p:spTgt spid="160"/>
                                        </p:tgtEl>
                                        <p:attrNameLst>
                                          <p:attrName>style.visibility</p:attrName>
                                        </p:attrNameLst>
                                      </p:cBhvr>
                                      <p:to>
                                        <p:strVal val="visible"/>
                                      </p:to>
                                    </p:set>
                                    <p:anim calcmode="lin" valueType="num">
                                      <p:cBhvr>
                                        <p:cTn id="53" dur="500" fill="hold"/>
                                        <p:tgtEl>
                                          <p:spTgt spid="160"/>
                                        </p:tgtEl>
                                        <p:attrNameLst>
                                          <p:attrName>ppt_x</p:attrName>
                                        </p:attrNameLst>
                                      </p:cBhvr>
                                      <p:tavLst>
                                        <p:tav tm="0">
                                          <p:val>
                                            <p:strVal val="#ppt_x"/>
                                          </p:val>
                                        </p:tav>
                                        <p:tav tm="100000">
                                          <p:val>
                                            <p:strVal val="#ppt_x"/>
                                          </p:val>
                                        </p:tav>
                                      </p:tavLst>
                                    </p:anim>
                                    <p:anim calcmode="lin" valueType="num">
                                      <p:cBhvr>
                                        <p:cTn id="54" dur="500" fill="hold"/>
                                        <p:tgtEl>
                                          <p:spTgt spid="160"/>
                                        </p:tgtEl>
                                        <p:attrNameLst>
                                          <p:attrName>ppt_y</p:attrName>
                                        </p:attrNameLst>
                                      </p:cBhvr>
                                      <p:tavLst>
                                        <p:tav tm="0">
                                          <p:val>
                                            <p:strVal val="1+#ppt_h/2"/>
                                          </p:val>
                                        </p:tav>
                                        <p:tav tm="100000">
                                          <p:val>
                                            <p:strVal val="#ppt_y"/>
                                          </p:val>
                                        </p:tav>
                                      </p:tavLst>
                                    </p:anim>
                                  </p:childTnLst>
                                </p:cTn>
                              </p:par>
                            </p:childTnLst>
                          </p:cTn>
                        </p:par>
                        <p:par>
                          <p:cTn id="55" fill="hold">
                            <p:stCondLst>
                              <p:cond delay="6000"/>
                            </p:stCondLst>
                            <p:childTnLst>
                              <p:par>
                                <p:cTn id="56" presetClass="entr" nodeType="afterEffect" presetID="10" grpId="12" fill="hold">
                                  <p:stCondLst>
                                    <p:cond delay="0"/>
                                  </p:stCondLst>
                                  <p:iterate type="el" backwards="0">
                                    <p:tmAbs val="0"/>
                                  </p:iterate>
                                  <p:childTnLst>
                                    <p:set>
                                      <p:cBhvr>
                                        <p:cTn id="57" fill="hold"/>
                                        <p:tgtEl>
                                          <p:spTgt spid="159"/>
                                        </p:tgtEl>
                                        <p:attrNameLst>
                                          <p:attrName>style.visibility</p:attrName>
                                        </p:attrNameLst>
                                      </p:cBhvr>
                                      <p:to>
                                        <p:strVal val="visible"/>
                                      </p:to>
                                    </p:set>
                                    <p:animEffect filter="fade" transition="in">
                                      <p:cBhvr>
                                        <p:cTn id="58" dur="500"/>
                                        <p:tgtEl>
                                          <p:spTgt spid="159"/>
                                        </p:tgtEl>
                                      </p:cBhvr>
                                    </p:animEffect>
                                  </p:childTnLst>
                                </p:cTn>
                              </p:par>
                            </p:childTnLst>
                          </p:cTn>
                        </p:par>
                        <p:par>
                          <p:cTn id="59" fill="hold">
                            <p:stCondLst>
                              <p:cond delay="6500"/>
                            </p:stCondLst>
                            <p:childTnLst>
                              <p:par>
                                <p:cTn id="60" presetClass="entr" nodeType="afterEffect" presetSubtype="16" presetID="23" grpId="13" fill="hold">
                                  <p:stCondLst>
                                    <p:cond delay="0"/>
                                  </p:stCondLst>
                                  <p:iterate type="el" backwards="0">
                                    <p:tmAbs val="0"/>
                                  </p:iterate>
                                  <p:childTnLst>
                                    <p:set>
                                      <p:cBhvr>
                                        <p:cTn id="61" fill="hold"/>
                                        <p:tgtEl>
                                          <p:spTgt spid="172"/>
                                        </p:tgtEl>
                                        <p:attrNameLst>
                                          <p:attrName>style.visibility</p:attrName>
                                        </p:attrNameLst>
                                      </p:cBhvr>
                                      <p:to>
                                        <p:strVal val="visible"/>
                                      </p:to>
                                    </p:set>
                                    <p:anim calcmode="lin" valueType="num">
                                      <p:cBhvr>
                                        <p:cTn id="62" dur="500" fill="hold"/>
                                        <p:tgtEl>
                                          <p:spTgt spid="172"/>
                                        </p:tgtEl>
                                        <p:attrNameLst>
                                          <p:attrName>ppt_w</p:attrName>
                                        </p:attrNameLst>
                                      </p:cBhvr>
                                      <p:tavLst>
                                        <p:tav tm="0">
                                          <p:val>
                                            <p:fltVal val="0"/>
                                          </p:val>
                                        </p:tav>
                                        <p:tav tm="100000">
                                          <p:val>
                                            <p:strVal val="#ppt_w"/>
                                          </p:val>
                                        </p:tav>
                                      </p:tavLst>
                                    </p:anim>
                                    <p:anim calcmode="lin" valueType="num">
                                      <p:cBhvr>
                                        <p:cTn id="63" dur="500" fill="hold"/>
                                        <p:tgtEl>
                                          <p:spTgt spid="172"/>
                                        </p:tgtEl>
                                        <p:attrNameLst>
                                          <p:attrName>ppt_h</p:attrName>
                                        </p:attrNameLst>
                                      </p:cBhvr>
                                      <p:tavLst>
                                        <p:tav tm="0">
                                          <p:val>
                                            <p:fltVal val="0"/>
                                          </p:val>
                                        </p:tav>
                                        <p:tav tm="100000">
                                          <p:val>
                                            <p:strVal val="#ppt_h"/>
                                          </p:val>
                                        </p:tav>
                                      </p:tavLst>
                                    </p:anim>
                                  </p:childTnLst>
                                </p:cTn>
                              </p:par>
                            </p:childTnLst>
                          </p:cTn>
                        </p:par>
                        <p:par>
                          <p:cTn id="64" fill="hold">
                            <p:stCondLst>
                              <p:cond delay="7000"/>
                            </p:stCondLst>
                            <p:childTnLst>
                              <p:par>
                                <p:cTn id="65" presetClass="entr" nodeType="afterEffect" presetSubtype="4" presetID="2" grpId="14" fill="hold">
                                  <p:stCondLst>
                                    <p:cond delay="0"/>
                                  </p:stCondLst>
                                  <p:iterate type="el" backwards="0">
                                    <p:tmAbs val="0"/>
                                  </p:iterate>
                                  <p:childTnLst>
                                    <p:set>
                                      <p:cBhvr>
                                        <p:cTn id="66" fill="hold"/>
                                        <p:tgtEl>
                                          <p:spTgt spid="162"/>
                                        </p:tgtEl>
                                        <p:attrNameLst>
                                          <p:attrName>style.visibility</p:attrName>
                                        </p:attrNameLst>
                                      </p:cBhvr>
                                      <p:to>
                                        <p:strVal val="visible"/>
                                      </p:to>
                                    </p:set>
                                    <p:anim calcmode="lin" valueType="num">
                                      <p:cBhvr>
                                        <p:cTn id="67" dur="500" fill="hold"/>
                                        <p:tgtEl>
                                          <p:spTgt spid="162"/>
                                        </p:tgtEl>
                                        <p:attrNameLst>
                                          <p:attrName>ppt_x</p:attrName>
                                        </p:attrNameLst>
                                      </p:cBhvr>
                                      <p:tavLst>
                                        <p:tav tm="0">
                                          <p:val>
                                            <p:strVal val="#ppt_x"/>
                                          </p:val>
                                        </p:tav>
                                        <p:tav tm="100000">
                                          <p:val>
                                            <p:strVal val="#ppt_x"/>
                                          </p:val>
                                        </p:tav>
                                      </p:tavLst>
                                    </p:anim>
                                    <p:anim calcmode="lin" valueType="num">
                                      <p:cBhvr>
                                        <p:cTn id="68" dur="500" fill="hold"/>
                                        <p:tgtEl>
                                          <p:spTgt spid="162"/>
                                        </p:tgtEl>
                                        <p:attrNameLst>
                                          <p:attrName>ppt_y</p:attrName>
                                        </p:attrNameLst>
                                      </p:cBhvr>
                                      <p:tavLst>
                                        <p:tav tm="0">
                                          <p:val>
                                            <p:strVal val="1+#ppt_h/2"/>
                                          </p:val>
                                        </p:tav>
                                        <p:tav tm="100000">
                                          <p:val>
                                            <p:strVal val="#ppt_y"/>
                                          </p:val>
                                        </p:tav>
                                      </p:tavLst>
                                    </p:anim>
                                  </p:childTnLst>
                                </p:cTn>
                              </p:par>
                            </p:childTnLst>
                          </p:cTn>
                        </p:par>
                        <p:par>
                          <p:cTn id="69" fill="hold">
                            <p:stCondLst>
                              <p:cond delay="7500"/>
                            </p:stCondLst>
                            <p:childTnLst>
                              <p:par>
                                <p:cTn id="70" presetClass="entr" nodeType="afterEffect" presetID="10" grpId="15" fill="hold">
                                  <p:stCondLst>
                                    <p:cond delay="0"/>
                                  </p:stCondLst>
                                  <p:iterate type="el" backwards="0">
                                    <p:tmAbs val="0"/>
                                  </p:iterate>
                                  <p:childTnLst>
                                    <p:set>
                                      <p:cBhvr>
                                        <p:cTn id="71" fill="hold"/>
                                        <p:tgtEl>
                                          <p:spTgt spid="161"/>
                                        </p:tgtEl>
                                        <p:attrNameLst>
                                          <p:attrName>style.visibility</p:attrName>
                                        </p:attrNameLst>
                                      </p:cBhvr>
                                      <p:to>
                                        <p:strVal val="visible"/>
                                      </p:to>
                                    </p:set>
                                    <p:animEffect filter="fade" transition="in">
                                      <p:cBhvr>
                                        <p:cTn id="72" dur="500"/>
                                        <p:tgtEl>
                                          <p:spTgt spid="161"/>
                                        </p:tgtEl>
                                      </p:cBhvr>
                                    </p:animEffect>
                                  </p:childTnLst>
                                </p:cTn>
                              </p:par>
                            </p:childTnLst>
                          </p:cTn>
                        </p:par>
                        <p:par>
                          <p:cTn id="73" fill="hold">
                            <p:stCondLst>
                              <p:cond delay="8000"/>
                            </p:stCondLst>
                            <p:childTnLst>
                              <p:par>
                                <p:cTn id="74" presetClass="entr" nodeType="afterEffect" presetSubtype="16" presetID="23" grpId="16" fill="hold">
                                  <p:stCondLst>
                                    <p:cond delay="0"/>
                                  </p:stCondLst>
                                  <p:iterate type="el" backwards="0">
                                    <p:tmAbs val="0"/>
                                  </p:iterate>
                                  <p:childTnLst>
                                    <p:set>
                                      <p:cBhvr>
                                        <p:cTn id="75" fill="hold"/>
                                        <p:tgtEl>
                                          <p:spTgt spid="173"/>
                                        </p:tgtEl>
                                        <p:attrNameLst>
                                          <p:attrName>style.visibility</p:attrName>
                                        </p:attrNameLst>
                                      </p:cBhvr>
                                      <p:to>
                                        <p:strVal val="visible"/>
                                      </p:to>
                                    </p:set>
                                    <p:anim calcmode="lin" valueType="num">
                                      <p:cBhvr>
                                        <p:cTn id="76" dur="500" fill="hold"/>
                                        <p:tgtEl>
                                          <p:spTgt spid="173"/>
                                        </p:tgtEl>
                                        <p:attrNameLst>
                                          <p:attrName>ppt_w</p:attrName>
                                        </p:attrNameLst>
                                      </p:cBhvr>
                                      <p:tavLst>
                                        <p:tav tm="0">
                                          <p:val>
                                            <p:fltVal val="0"/>
                                          </p:val>
                                        </p:tav>
                                        <p:tav tm="100000">
                                          <p:val>
                                            <p:strVal val="#ppt_w"/>
                                          </p:val>
                                        </p:tav>
                                      </p:tavLst>
                                    </p:anim>
                                    <p:anim calcmode="lin" valueType="num">
                                      <p:cBhvr>
                                        <p:cTn id="77" dur="500" fill="hold"/>
                                        <p:tgtEl>
                                          <p:spTgt spid="173"/>
                                        </p:tgtEl>
                                        <p:attrNameLst>
                                          <p:attrName>ppt_h</p:attrName>
                                        </p:attrNameLst>
                                      </p:cBhvr>
                                      <p:tavLst>
                                        <p:tav tm="0">
                                          <p:val>
                                            <p:fltVal val="0"/>
                                          </p:val>
                                        </p:tav>
                                        <p:tav tm="100000">
                                          <p:val>
                                            <p:strVal val="#ppt_h"/>
                                          </p:val>
                                        </p:tav>
                                      </p:tavLst>
                                    </p:anim>
                                  </p:childTnLst>
                                </p:cTn>
                              </p:par>
                            </p:childTnLst>
                          </p:cTn>
                        </p:par>
                        <p:par>
                          <p:cTn id="78" fill="hold">
                            <p:stCondLst>
                              <p:cond delay="8500"/>
                            </p:stCondLst>
                            <p:childTnLst>
                              <p:par>
                                <p:cTn id="79" presetClass="entr" nodeType="afterEffect" presetSubtype="4" presetID="2" grpId="17" fill="hold">
                                  <p:stCondLst>
                                    <p:cond delay="0"/>
                                  </p:stCondLst>
                                  <p:iterate type="el" backwards="0">
                                    <p:tmAbs val="0"/>
                                  </p:iterate>
                                  <p:childTnLst>
                                    <p:set>
                                      <p:cBhvr>
                                        <p:cTn id="80" fill="hold"/>
                                        <p:tgtEl>
                                          <p:spTgt spid="164"/>
                                        </p:tgtEl>
                                        <p:attrNameLst>
                                          <p:attrName>style.visibility</p:attrName>
                                        </p:attrNameLst>
                                      </p:cBhvr>
                                      <p:to>
                                        <p:strVal val="visible"/>
                                      </p:to>
                                    </p:set>
                                    <p:anim calcmode="lin" valueType="num">
                                      <p:cBhvr>
                                        <p:cTn id="81" dur="500" fill="hold"/>
                                        <p:tgtEl>
                                          <p:spTgt spid="164"/>
                                        </p:tgtEl>
                                        <p:attrNameLst>
                                          <p:attrName>ppt_x</p:attrName>
                                        </p:attrNameLst>
                                      </p:cBhvr>
                                      <p:tavLst>
                                        <p:tav tm="0">
                                          <p:val>
                                            <p:strVal val="#ppt_x"/>
                                          </p:val>
                                        </p:tav>
                                        <p:tav tm="100000">
                                          <p:val>
                                            <p:strVal val="#ppt_x"/>
                                          </p:val>
                                        </p:tav>
                                      </p:tavLst>
                                    </p:anim>
                                    <p:anim calcmode="lin" valueType="num">
                                      <p:cBhvr>
                                        <p:cTn id="82" dur="500" fill="hold"/>
                                        <p:tgtEl>
                                          <p:spTgt spid="164"/>
                                        </p:tgtEl>
                                        <p:attrNameLst>
                                          <p:attrName>ppt_y</p:attrName>
                                        </p:attrNameLst>
                                      </p:cBhvr>
                                      <p:tavLst>
                                        <p:tav tm="0">
                                          <p:val>
                                            <p:strVal val="1+#ppt_h/2"/>
                                          </p:val>
                                        </p:tav>
                                        <p:tav tm="100000">
                                          <p:val>
                                            <p:strVal val="#ppt_y"/>
                                          </p:val>
                                        </p:tav>
                                      </p:tavLst>
                                    </p:anim>
                                  </p:childTnLst>
                                </p:cTn>
                              </p:par>
                            </p:childTnLst>
                          </p:cTn>
                        </p:par>
                        <p:par>
                          <p:cTn id="83" fill="hold">
                            <p:stCondLst>
                              <p:cond delay="9000"/>
                            </p:stCondLst>
                            <p:childTnLst>
                              <p:par>
                                <p:cTn id="84" presetClass="entr" nodeType="afterEffect" presetID="10" grpId="18" fill="hold">
                                  <p:stCondLst>
                                    <p:cond delay="0"/>
                                  </p:stCondLst>
                                  <p:iterate type="el" backwards="0">
                                    <p:tmAbs val="0"/>
                                  </p:iterate>
                                  <p:childTnLst>
                                    <p:set>
                                      <p:cBhvr>
                                        <p:cTn id="85" fill="hold"/>
                                        <p:tgtEl>
                                          <p:spTgt spid="163"/>
                                        </p:tgtEl>
                                        <p:attrNameLst>
                                          <p:attrName>style.visibility</p:attrName>
                                        </p:attrNameLst>
                                      </p:cBhvr>
                                      <p:to>
                                        <p:strVal val="visible"/>
                                      </p:to>
                                    </p:set>
                                    <p:animEffect filter="fade" transition="in">
                                      <p:cBhvr>
                                        <p:cTn id="86" dur="500"/>
                                        <p:tgtEl>
                                          <p:spTgt spid="163"/>
                                        </p:tgtEl>
                                      </p:cBhvr>
                                    </p:animEffect>
                                  </p:childTnLst>
                                </p:cTn>
                              </p:par>
                            </p:childTnLst>
                          </p:cTn>
                        </p:par>
                        <p:par>
                          <p:cTn id="87" fill="hold">
                            <p:stCondLst>
                              <p:cond delay="9500"/>
                            </p:stCondLst>
                            <p:childTnLst>
                              <p:par>
                                <p:cTn id="88" presetClass="entr" nodeType="afterEffect" presetSubtype="16" presetID="23" grpId="19" fill="hold">
                                  <p:stCondLst>
                                    <p:cond delay="0"/>
                                  </p:stCondLst>
                                  <p:iterate type="el" backwards="0">
                                    <p:tmAbs val="0"/>
                                  </p:iterate>
                                  <p:childTnLst>
                                    <p:set>
                                      <p:cBhvr>
                                        <p:cTn id="89" fill="hold"/>
                                        <p:tgtEl>
                                          <p:spTgt spid="176"/>
                                        </p:tgtEl>
                                        <p:attrNameLst>
                                          <p:attrName>style.visibility</p:attrName>
                                        </p:attrNameLst>
                                      </p:cBhvr>
                                      <p:to>
                                        <p:strVal val="visible"/>
                                      </p:to>
                                    </p:set>
                                    <p:anim calcmode="lin" valueType="num">
                                      <p:cBhvr>
                                        <p:cTn id="90" dur="500" fill="hold"/>
                                        <p:tgtEl>
                                          <p:spTgt spid="176"/>
                                        </p:tgtEl>
                                        <p:attrNameLst>
                                          <p:attrName>ppt_w</p:attrName>
                                        </p:attrNameLst>
                                      </p:cBhvr>
                                      <p:tavLst>
                                        <p:tav tm="0">
                                          <p:val>
                                            <p:fltVal val="0"/>
                                          </p:val>
                                        </p:tav>
                                        <p:tav tm="100000">
                                          <p:val>
                                            <p:strVal val="#ppt_w"/>
                                          </p:val>
                                        </p:tav>
                                      </p:tavLst>
                                    </p:anim>
                                    <p:anim calcmode="lin" valueType="num">
                                      <p:cBhvr>
                                        <p:cTn id="91" dur="500" fill="hold"/>
                                        <p:tgtEl>
                                          <p:spTgt spid="176"/>
                                        </p:tgtEl>
                                        <p:attrNameLst>
                                          <p:attrName>ppt_h</p:attrName>
                                        </p:attrNameLst>
                                      </p:cBhvr>
                                      <p:tavLst>
                                        <p:tav tm="0">
                                          <p:val>
                                            <p:fltVal val="0"/>
                                          </p:val>
                                        </p:tav>
                                        <p:tav tm="100000">
                                          <p:val>
                                            <p:strVal val="#ppt_h"/>
                                          </p:val>
                                        </p:tav>
                                      </p:tavLst>
                                    </p:anim>
                                  </p:childTnLst>
                                </p:cTn>
                              </p:par>
                            </p:childTnLst>
                          </p:cTn>
                        </p:par>
                        <p:par>
                          <p:cTn id="92" fill="hold">
                            <p:stCondLst>
                              <p:cond delay="10000"/>
                            </p:stCondLst>
                            <p:childTnLst>
                              <p:par>
                                <p:cTn id="93" presetClass="entr" nodeType="afterEffect" presetSubtype="4" presetID="2" grpId="20" fill="hold">
                                  <p:stCondLst>
                                    <p:cond delay="0"/>
                                  </p:stCondLst>
                                  <p:iterate type="el" backwards="0">
                                    <p:tmAbs val="0"/>
                                  </p:iterate>
                                  <p:childTnLst>
                                    <p:set>
                                      <p:cBhvr>
                                        <p:cTn id="94" fill="hold"/>
                                        <p:tgtEl>
                                          <p:spTgt spid="166"/>
                                        </p:tgtEl>
                                        <p:attrNameLst>
                                          <p:attrName>style.visibility</p:attrName>
                                        </p:attrNameLst>
                                      </p:cBhvr>
                                      <p:to>
                                        <p:strVal val="visible"/>
                                      </p:to>
                                    </p:set>
                                    <p:anim calcmode="lin" valueType="num">
                                      <p:cBhvr>
                                        <p:cTn id="95" dur="500" fill="hold"/>
                                        <p:tgtEl>
                                          <p:spTgt spid="166"/>
                                        </p:tgtEl>
                                        <p:attrNameLst>
                                          <p:attrName>ppt_x</p:attrName>
                                        </p:attrNameLst>
                                      </p:cBhvr>
                                      <p:tavLst>
                                        <p:tav tm="0">
                                          <p:val>
                                            <p:strVal val="#ppt_x"/>
                                          </p:val>
                                        </p:tav>
                                        <p:tav tm="100000">
                                          <p:val>
                                            <p:strVal val="#ppt_x"/>
                                          </p:val>
                                        </p:tav>
                                      </p:tavLst>
                                    </p:anim>
                                    <p:anim calcmode="lin" valueType="num">
                                      <p:cBhvr>
                                        <p:cTn id="96" dur="500" fill="hold"/>
                                        <p:tgtEl>
                                          <p:spTgt spid="166"/>
                                        </p:tgtEl>
                                        <p:attrNameLst>
                                          <p:attrName>ppt_y</p:attrName>
                                        </p:attrNameLst>
                                      </p:cBhvr>
                                      <p:tavLst>
                                        <p:tav tm="0">
                                          <p:val>
                                            <p:strVal val="1+#ppt_h/2"/>
                                          </p:val>
                                        </p:tav>
                                        <p:tav tm="100000">
                                          <p:val>
                                            <p:strVal val="#ppt_y"/>
                                          </p:val>
                                        </p:tav>
                                      </p:tavLst>
                                    </p:anim>
                                  </p:childTnLst>
                                </p:cTn>
                              </p:par>
                            </p:childTnLst>
                          </p:cTn>
                        </p:par>
                        <p:par>
                          <p:cTn id="97" fill="hold">
                            <p:stCondLst>
                              <p:cond delay="10500"/>
                            </p:stCondLst>
                            <p:childTnLst>
                              <p:par>
                                <p:cTn id="98" presetClass="entr" nodeType="afterEffect" presetID="10" grpId="21" fill="hold">
                                  <p:stCondLst>
                                    <p:cond delay="0"/>
                                  </p:stCondLst>
                                  <p:iterate type="el" backwards="0">
                                    <p:tmAbs val="0"/>
                                  </p:iterate>
                                  <p:childTnLst>
                                    <p:set>
                                      <p:cBhvr>
                                        <p:cTn id="99" fill="hold"/>
                                        <p:tgtEl>
                                          <p:spTgt spid="165"/>
                                        </p:tgtEl>
                                        <p:attrNameLst>
                                          <p:attrName>style.visibility</p:attrName>
                                        </p:attrNameLst>
                                      </p:cBhvr>
                                      <p:to>
                                        <p:strVal val="visible"/>
                                      </p:to>
                                    </p:set>
                                    <p:animEffect filter="fade" transition="in">
                                      <p:cBhvr>
                                        <p:cTn id="100" dur="500"/>
                                        <p:tgtEl>
                                          <p:spTgt spid="165"/>
                                        </p:tgtEl>
                                      </p:cBhvr>
                                    </p:animEffect>
                                  </p:childTnLst>
                                </p:cTn>
                              </p:par>
                            </p:childTnLst>
                          </p:cTn>
                        </p:par>
                        <p:par>
                          <p:cTn id="101" fill="hold">
                            <p:stCondLst>
                              <p:cond delay="11000"/>
                            </p:stCondLst>
                            <p:childTnLst>
                              <p:par>
                                <p:cTn id="102" presetClass="entr" nodeType="afterEffect" presetSubtype="16" presetID="23" grpId="22" fill="hold">
                                  <p:stCondLst>
                                    <p:cond delay="0"/>
                                  </p:stCondLst>
                                  <p:iterate type="el" backwards="0">
                                    <p:tmAbs val="0"/>
                                  </p:iterate>
                                  <p:childTnLst>
                                    <p:set>
                                      <p:cBhvr>
                                        <p:cTn id="103" fill="hold"/>
                                        <p:tgtEl>
                                          <p:spTgt spid="178"/>
                                        </p:tgtEl>
                                        <p:attrNameLst>
                                          <p:attrName>style.visibility</p:attrName>
                                        </p:attrNameLst>
                                      </p:cBhvr>
                                      <p:to>
                                        <p:strVal val="visible"/>
                                      </p:to>
                                    </p:set>
                                    <p:anim calcmode="lin" valueType="num">
                                      <p:cBhvr>
                                        <p:cTn id="104" dur="500" fill="hold"/>
                                        <p:tgtEl>
                                          <p:spTgt spid="178"/>
                                        </p:tgtEl>
                                        <p:attrNameLst>
                                          <p:attrName>ppt_w</p:attrName>
                                        </p:attrNameLst>
                                      </p:cBhvr>
                                      <p:tavLst>
                                        <p:tav tm="0">
                                          <p:val>
                                            <p:fltVal val="0"/>
                                          </p:val>
                                        </p:tav>
                                        <p:tav tm="100000">
                                          <p:val>
                                            <p:strVal val="#ppt_w"/>
                                          </p:val>
                                        </p:tav>
                                      </p:tavLst>
                                    </p:anim>
                                    <p:anim calcmode="lin" valueType="num">
                                      <p:cBhvr>
                                        <p:cTn id="105" dur="500" fill="hold"/>
                                        <p:tgtEl>
                                          <p:spTgt spid="178"/>
                                        </p:tgtEl>
                                        <p:attrNameLst>
                                          <p:attrName>ppt_h</p:attrName>
                                        </p:attrNameLst>
                                      </p:cBhvr>
                                      <p:tavLst>
                                        <p:tav tm="0">
                                          <p:val>
                                            <p:fltVal val="0"/>
                                          </p:val>
                                        </p:tav>
                                        <p:tav tm="100000">
                                          <p:val>
                                            <p:strVal val="#ppt_h"/>
                                          </p:val>
                                        </p:tav>
                                      </p:tavLst>
                                    </p:anim>
                                  </p:childTnLst>
                                </p:cTn>
                              </p:par>
                            </p:childTnLst>
                          </p:cTn>
                        </p:par>
                        <p:par>
                          <p:cTn id="106" fill="hold">
                            <p:stCondLst>
                              <p:cond delay="11500"/>
                            </p:stCondLst>
                            <p:childTnLst>
                              <p:par>
                                <p:cTn id="107" presetClass="entr" nodeType="afterEffect" presetSubtype="4" presetID="2" grpId="23" fill="hold">
                                  <p:stCondLst>
                                    <p:cond delay="0"/>
                                  </p:stCondLst>
                                  <p:iterate type="el" backwards="0">
                                    <p:tmAbs val="0"/>
                                  </p:iterate>
                                  <p:childTnLst>
                                    <p:set>
                                      <p:cBhvr>
                                        <p:cTn id="108" fill="hold"/>
                                        <p:tgtEl>
                                          <p:spTgt spid="168"/>
                                        </p:tgtEl>
                                        <p:attrNameLst>
                                          <p:attrName>style.visibility</p:attrName>
                                        </p:attrNameLst>
                                      </p:cBhvr>
                                      <p:to>
                                        <p:strVal val="visible"/>
                                      </p:to>
                                    </p:set>
                                    <p:anim calcmode="lin" valueType="num">
                                      <p:cBhvr>
                                        <p:cTn id="109" dur="500" fill="hold"/>
                                        <p:tgtEl>
                                          <p:spTgt spid="168"/>
                                        </p:tgtEl>
                                        <p:attrNameLst>
                                          <p:attrName>ppt_x</p:attrName>
                                        </p:attrNameLst>
                                      </p:cBhvr>
                                      <p:tavLst>
                                        <p:tav tm="0">
                                          <p:val>
                                            <p:strVal val="#ppt_x"/>
                                          </p:val>
                                        </p:tav>
                                        <p:tav tm="100000">
                                          <p:val>
                                            <p:strVal val="#ppt_x"/>
                                          </p:val>
                                        </p:tav>
                                      </p:tavLst>
                                    </p:anim>
                                    <p:anim calcmode="lin" valueType="num">
                                      <p:cBhvr>
                                        <p:cTn id="110" dur="500" fill="hold"/>
                                        <p:tgtEl>
                                          <p:spTgt spid="168"/>
                                        </p:tgtEl>
                                        <p:attrNameLst>
                                          <p:attrName>ppt_y</p:attrName>
                                        </p:attrNameLst>
                                      </p:cBhvr>
                                      <p:tavLst>
                                        <p:tav tm="0">
                                          <p:val>
                                            <p:strVal val="1+#ppt_h/2"/>
                                          </p:val>
                                        </p:tav>
                                        <p:tav tm="100000">
                                          <p:val>
                                            <p:strVal val="#ppt_y"/>
                                          </p:val>
                                        </p:tav>
                                      </p:tavLst>
                                    </p:anim>
                                  </p:childTnLst>
                                </p:cTn>
                              </p:par>
                            </p:childTnLst>
                          </p:cTn>
                        </p:par>
                        <p:par>
                          <p:cTn id="111" fill="hold">
                            <p:stCondLst>
                              <p:cond delay="12000"/>
                            </p:stCondLst>
                            <p:childTnLst>
                              <p:par>
                                <p:cTn id="112" presetClass="entr" nodeType="afterEffect" presetID="10" grpId="24" fill="hold">
                                  <p:stCondLst>
                                    <p:cond delay="0"/>
                                  </p:stCondLst>
                                  <p:iterate type="el" backwards="0">
                                    <p:tmAbs val="0"/>
                                  </p:iterate>
                                  <p:childTnLst>
                                    <p:set>
                                      <p:cBhvr>
                                        <p:cTn id="113" fill="hold"/>
                                        <p:tgtEl>
                                          <p:spTgt spid="167"/>
                                        </p:tgtEl>
                                        <p:attrNameLst>
                                          <p:attrName>style.visibility</p:attrName>
                                        </p:attrNameLst>
                                      </p:cBhvr>
                                      <p:to>
                                        <p:strVal val="visible"/>
                                      </p:to>
                                    </p:set>
                                    <p:animEffect filter="fade" transition="in">
                                      <p:cBhvr>
                                        <p:cTn id="114" dur="500"/>
                                        <p:tgtEl>
                                          <p:spTgt spid="167"/>
                                        </p:tgtEl>
                                      </p:cBhvr>
                                    </p:animEffect>
                                  </p:childTnLst>
                                </p:cTn>
                              </p:par>
                            </p:childTnLst>
                          </p:cTn>
                        </p:par>
                        <p:par>
                          <p:cTn id="115" fill="hold">
                            <p:stCondLst>
                              <p:cond delay="12500"/>
                            </p:stCondLst>
                            <p:childTnLst>
                              <p:par>
                                <p:cTn id="116" presetClass="entr" nodeType="afterEffect" presetSubtype="16" presetID="23" grpId="25" fill="hold">
                                  <p:stCondLst>
                                    <p:cond delay="0"/>
                                  </p:stCondLst>
                                  <p:iterate type="el" backwards="0">
                                    <p:tmAbs val="0"/>
                                  </p:iterate>
                                  <p:childTnLst>
                                    <p:set>
                                      <p:cBhvr>
                                        <p:cTn id="117" fill="hold"/>
                                        <p:tgtEl>
                                          <p:spTgt spid="175"/>
                                        </p:tgtEl>
                                        <p:attrNameLst>
                                          <p:attrName>style.visibility</p:attrName>
                                        </p:attrNameLst>
                                      </p:cBhvr>
                                      <p:to>
                                        <p:strVal val="visible"/>
                                      </p:to>
                                    </p:set>
                                    <p:anim calcmode="lin" valueType="num">
                                      <p:cBhvr>
                                        <p:cTn id="118" dur="500" fill="hold"/>
                                        <p:tgtEl>
                                          <p:spTgt spid="175"/>
                                        </p:tgtEl>
                                        <p:attrNameLst>
                                          <p:attrName>ppt_w</p:attrName>
                                        </p:attrNameLst>
                                      </p:cBhvr>
                                      <p:tavLst>
                                        <p:tav tm="0">
                                          <p:val>
                                            <p:fltVal val="0"/>
                                          </p:val>
                                        </p:tav>
                                        <p:tav tm="100000">
                                          <p:val>
                                            <p:strVal val="#ppt_w"/>
                                          </p:val>
                                        </p:tav>
                                      </p:tavLst>
                                    </p:anim>
                                    <p:anim calcmode="lin" valueType="num">
                                      <p:cBhvr>
                                        <p:cTn id="119" dur="500" fill="hold"/>
                                        <p:tgtEl>
                                          <p:spTgt spid="175"/>
                                        </p:tgtEl>
                                        <p:attrNameLst>
                                          <p:attrName>ppt_h</p:attrName>
                                        </p:attrNameLst>
                                      </p:cBhvr>
                                      <p:tavLst>
                                        <p:tav tm="0">
                                          <p:val>
                                            <p:fltVal val="0"/>
                                          </p:val>
                                        </p:tav>
                                        <p:tav tm="100000">
                                          <p:val>
                                            <p:strVal val="#ppt_h"/>
                                          </p:val>
                                        </p:tav>
                                      </p:tavLst>
                                    </p:anim>
                                  </p:childTnLst>
                                </p:cTn>
                              </p:par>
                            </p:childTnLst>
                          </p:cTn>
                        </p:par>
                        <p:par>
                          <p:cTn id="120" fill="hold">
                            <p:stCondLst>
                              <p:cond delay="13000"/>
                            </p:stCondLst>
                            <p:childTnLst>
                              <p:par>
                                <p:cTn id="121" presetClass="entr" nodeType="afterEffect" presetSubtype="4" presetID="2" grpId="26" fill="hold">
                                  <p:stCondLst>
                                    <p:cond delay="0"/>
                                  </p:stCondLst>
                                  <p:iterate type="el" backwards="0">
                                    <p:tmAbs val="0"/>
                                  </p:iterate>
                                  <p:childTnLst>
                                    <p:set>
                                      <p:cBhvr>
                                        <p:cTn id="122" fill="hold"/>
                                        <p:tgtEl>
                                          <p:spTgt spid="170"/>
                                        </p:tgtEl>
                                        <p:attrNameLst>
                                          <p:attrName>style.visibility</p:attrName>
                                        </p:attrNameLst>
                                      </p:cBhvr>
                                      <p:to>
                                        <p:strVal val="visible"/>
                                      </p:to>
                                    </p:set>
                                    <p:anim calcmode="lin" valueType="num">
                                      <p:cBhvr>
                                        <p:cTn id="123" dur="500" fill="hold"/>
                                        <p:tgtEl>
                                          <p:spTgt spid="170"/>
                                        </p:tgtEl>
                                        <p:attrNameLst>
                                          <p:attrName>ppt_x</p:attrName>
                                        </p:attrNameLst>
                                      </p:cBhvr>
                                      <p:tavLst>
                                        <p:tav tm="0">
                                          <p:val>
                                            <p:strVal val="#ppt_x"/>
                                          </p:val>
                                        </p:tav>
                                        <p:tav tm="100000">
                                          <p:val>
                                            <p:strVal val="#ppt_x"/>
                                          </p:val>
                                        </p:tav>
                                      </p:tavLst>
                                    </p:anim>
                                    <p:anim calcmode="lin" valueType="num">
                                      <p:cBhvr>
                                        <p:cTn id="124" dur="500" fill="hold"/>
                                        <p:tgtEl>
                                          <p:spTgt spid="170"/>
                                        </p:tgtEl>
                                        <p:attrNameLst>
                                          <p:attrName>ppt_y</p:attrName>
                                        </p:attrNameLst>
                                      </p:cBhvr>
                                      <p:tavLst>
                                        <p:tav tm="0">
                                          <p:val>
                                            <p:strVal val="1+#ppt_h/2"/>
                                          </p:val>
                                        </p:tav>
                                        <p:tav tm="100000">
                                          <p:val>
                                            <p:strVal val="#ppt_y"/>
                                          </p:val>
                                        </p:tav>
                                      </p:tavLst>
                                    </p:anim>
                                  </p:childTnLst>
                                </p:cTn>
                              </p:par>
                            </p:childTnLst>
                          </p:cTn>
                        </p:par>
                        <p:par>
                          <p:cTn id="125" fill="hold">
                            <p:stCondLst>
                              <p:cond delay="13500"/>
                            </p:stCondLst>
                            <p:childTnLst>
                              <p:par>
                                <p:cTn id="126" presetClass="entr" nodeType="afterEffect" presetID="10" grpId="27" fill="hold">
                                  <p:stCondLst>
                                    <p:cond delay="0"/>
                                  </p:stCondLst>
                                  <p:iterate type="el" backwards="0">
                                    <p:tmAbs val="0"/>
                                  </p:iterate>
                                  <p:childTnLst>
                                    <p:set>
                                      <p:cBhvr>
                                        <p:cTn id="127" fill="hold"/>
                                        <p:tgtEl>
                                          <p:spTgt spid="169"/>
                                        </p:tgtEl>
                                        <p:attrNameLst>
                                          <p:attrName>style.visibility</p:attrName>
                                        </p:attrNameLst>
                                      </p:cBhvr>
                                      <p:to>
                                        <p:strVal val="visible"/>
                                      </p:to>
                                    </p:set>
                                    <p:animEffect filter="fade" transition="in">
                                      <p:cBhvr>
                                        <p:cTn id="128" dur="500"/>
                                        <p:tgtEl>
                                          <p:spTgt spid="1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6" grpId="19"/>
      <p:bldP build="whole" bldLvl="1" animBg="1" rev="0" advAuto="0" spid="168" grpId="23"/>
      <p:bldP build="whole" bldLvl="1" animBg="1" rev="0" advAuto="0" spid="166" grpId="20"/>
      <p:bldP build="whole" bldLvl="1" animBg="1" rev="0" advAuto="0" spid="153" grpId="3"/>
      <p:bldP build="whole" bldLvl="1" animBg="1" rev="0" advAuto="0" spid="162" grpId="14"/>
      <p:bldP build="whole" bldLvl="1" animBg="1" rev="0" advAuto="0" spid="155" grpId="6"/>
      <p:bldP build="whole" bldLvl="1" animBg="1" rev="0" advAuto="0" spid="163" grpId="18"/>
      <p:bldP build="whole" bldLvl="1" animBg="1" rev="0" advAuto="0" spid="164" grpId="17"/>
      <p:bldP build="whole" bldLvl="1" animBg="1" rev="0" advAuto="0" spid="158" grpId="8"/>
      <p:bldP build="whole" bldLvl="1" animBg="1" rev="0" advAuto="0" spid="172" grpId="13"/>
      <p:bldP build="whole" bldLvl="1" animBg="1" rev="0" advAuto="0" spid="165" grpId="21"/>
      <p:bldP build="whole" bldLvl="1" animBg="1" rev="0" advAuto="0" spid="157" grpId="9"/>
      <p:bldP build="whole" bldLvl="1" animBg="1" rev="0" advAuto="0" spid="152" grpId="1"/>
      <p:bldP build="whole" bldLvl="1" animBg="1" rev="0" advAuto="0" spid="178" grpId="22"/>
      <p:bldP build="whole" bldLvl="1" animBg="1" rev="0" advAuto="0" spid="173" grpId="16"/>
      <p:bldP build="whole" bldLvl="1" animBg="1" rev="0" advAuto="0" spid="156" grpId="5"/>
      <p:bldP build="whole" bldLvl="1" animBg="1" rev="0" advAuto="0" spid="171" grpId="10"/>
      <p:bldP build="whole" bldLvl="1" animBg="1" rev="0" advAuto="0" spid="154" grpId="2"/>
      <p:bldP build="whole" bldLvl="1" animBg="1" rev="0" advAuto="0" spid="159" grpId="12"/>
      <p:bldP build="whole" bldLvl="1" animBg="1" rev="0" advAuto="0" spid="170" grpId="26"/>
      <p:bldP build="whole" bldLvl="1" animBg="1" rev="0" advAuto="0" spid="174" grpId="7"/>
      <p:bldP build="whole" bldLvl="1" animBg="1" rev="0" advAuto="0" spid="167" grpId="24"/>
      <p:bldP build="whole" bldLvl="1" animBg="1" rev="0" advAuto="0" spid="161" grpId="15"/>
      <p:bldP build="whole" bldLvl="1" animBg="1" rev="0" advAuto="0" spid="175" grpId="25"/>
      <p:bldP build="whole" bldLvl="1" animBg="1" rev="0" advAuto="0" spid="169" grpId="27"/>
      <p:bldP build="whole" bldLvl="1" animBg="1" rev="0" advAuto="0" spid="177" grpId="4"/>
      <p:bldP build="whole" bldLvl="1" animBg="1" rev="0" advAuto="0" spid="160" grpId="1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 name="Numéro de diapositive"/>
          <p:cNvSpPr txBox="1"/>
          <p:nvPr>
            <p:ph type="sldNum" sz="quarter" idx="4294967295"/>
          </p:nvPr>
        </p:nvSpPr>
        <p:spPr>
          <a:xfrm>
            <a:off x="10972489" y="6349284"/>
            <a:ext cx="195884" cy="2819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81" name="VILLAGE DES GOUBLINS"/>
          <p:cNvSpPr txBox="1"/>
          <p:nvPr/>
        </p:nvSpPr>
        <p:spPr>
          <a:xfrm>
            <a:off x="2697636" y="756145"/>
            <a:ext cx="6796735" cy="5867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pc="600" sz="3200">
                <a:solidFill>
                  <a:srgbClr val="020202"/>
                </a:solidFill>
                <a:latin typeface="Montserrat Bold"/>
                <a:ea typeface="Montserrat Bold"/>
                <a:cs typeface="Montserrat Bold"/>
                <a:sym typeface="Montserrat Bold"/>
              </a:defRPr>
            </a:lvl1pPr>
          </a:lstStyle>
          <a:p>
            <a:pPr/>
            <a:r>
              <a:t>VILLAGE DES GOUBLINS</a:t>
            </a:r>
          </a:p>
        </p:txBody>
      </p:sp>
      <p:sp>
        <p:nvSpPr>
          <p:cNvPr id="182" name="Ligne"/>
          <p:cNvSpPr/>
          <p:nvPr/>
        </p:nvSpPr>
        <p:spPr>
          <a:xfrm>
            <a:off x="5634361" y="1447060"/>
            <a:ext cx="923280" cy="2"/>
          </a:xfrm>
          <a:prstGeom prst="line">
            <a:avLst/>
          </a:prstGeom>
          <a:ln w="76200">
            <a:solidFill>
              <a:srgbClr val="020202"/>
            </a:solidFill>
            <a:miter/>
          </a:ln>
        </p:spPr>
        <p:txBody>
          <a:bodyPr lIns="45718" tIns="45718" rIns="45718" bIns="45718"/>
          <a:lstStyle/>
          <a:p>
            <a:pPr/>
          </a:p>
        </p:txBody>
      </p:sp>
      <p:sp>
        <p:nvSpPr>
          <p:cNvPr id="183" name="QUI SOMMES-NOUS ?"/>
          <p:cNvSpPr txBox="1"/>
          <p:nvPr/>
        </p:nvSpPr>
        <p:spPr>
          <a:xfrm>
            <a:off x="4607343" y="494535"/>
            <a:ext cx="2977311" cy="269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pc="600" sz="1100">
                <a:solidFill>
                  <a:schemeClr val="accent1"/>
                </a:solidFill>
                <a:latin typeface="Montserrat Bold"/>
                <a:ea typeface="Montserrat Bold"/>
                <a:cs typeface="Montserrat Bold"/>
                <a:sym typeface="Montserrat Bold"/>
              </a:defRPr>
            </a:lvl1pPr>
          </a:lstStyle>
          <a:p>
            <a:pPr/>
            <a:r>
              <a:t>QUI SOMMES-NOUS ?</a:t>
            </a:r>
          </a:p>
        </p:txBody>
      </p:sp>
      <p:sp>
        <p:nvSpPr>
          <p:cNvPr id="184" name="Avant tout vient une idée… Celle d’organiser une marche terrifiante pour Halloween, dans un format novateur et inédit dans la Manche."/>
          <p:cNvSpPr txBox="1"/>
          <p:nvPr/>
        </p:nvSpPr>
        <p:spPr>
          <a:xfrm>
            <a:off x="6745582" y="1971731"/>
            <a:ext cx="4502030" cy="624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457200">
              <a:defRPr sz="1100">
                <a:solidFill>
                  <a:srgbClr val="8C979E"/>
                </a:solidFill>
                <a:latin typeface="Montserrat Regular"/>
                <a:ea typeface="Montserrat Regular"/>
                <a:cs typeface="Montserrat Regular"/>
                <a:sym typeface="Montserrat Regular"/>
              </a:defRPr>
            </a:lvl1pPr>
          </a:lstStyle>
          <a:p>
            <a:pPr/>
            <a:r>
              <a:t>Avant tout vient une idée… Celle d’organiser une marche terrifiante pour Halloween, dans un format novateur et inédit dans la Manche.</a:t>
            </a:r>
          </a:p>
        </p:txBody>
      </p:sp>
      <p:sp>
        <p:nvSpPr>
          <p:cNvPr id="185" name="GENÈSE DU PROJET"/>
          <p:cNvSpPr txBox="1"/>
          <p:nvPr/>
        </p:nvSpPr>
        <p:spPr>
          <a:xfrm>
            <a:off x="6745582" y="1746757"/>
            <a:ext cx="2114702" cy="2819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pc="200" sz="1200">
                <a:latin typeface="Montserrat Bold"/>
                <a:ea typeface="Montserrat Bold"/>
                <a:cs typeface="Montserrat Bold"/>
                <a:sym typeface="Montserrat Bold"/>
              </a:defRPr>
            </a:lvl1pPr>
          </a:lstStyle>
          <a:p>
            <a:pPr/>
            <a:r>
              <a:t>GENÈSE DU PROJET</a:t>
            </a:r>
          </a:p>
        </p:txBody>
      </p:sp>
      <p:sp>
        <p:nvSpPr>
          <p:cNvPr id="186" name="Après s’être entourés de bons nombres de figurants et de bénévoles motivés pour faire avancer le projet, c’est après l’énorme succès de la 1ère Marche de la Terreur organisée le 31 octobre 2018 que la question de créer une association s’est posée……"/>
          <p:cNvSpPr txBox="1"/>
          <p:nvPr/>
        </p:nvSpPr>
        <p:spPr>
          <a:xfrm>
            <a:off x="6745582" y="3048614"/>
            <a:ext cx="4502030" cy="1513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defRPr sz="1100">
                <a:solidFill>
                  <a:srgbClr val="8C979E"/>
                </a:solidFill>
                <a:latin typeface="Montserrat Regular"/>
                <a:ea typeface="Montserrat Regular"/>
                <a:cs typeface="Montserrat Regular"/>
                <a:sym typeface="Montserrat Regular"/>
              </a:defRPr>
            </a:pPr>
            <a:r>
              <a:t>Après s’être entourés de bons nombres de figurants et de bénévoles motivés pour faire avancer le projet, c’est après l’énorme succès de la 1ère Marche de la Terreur organisée le 31 octobre 2018 que la question de créer une association s’est posée…</a:t>
            </a:r>
          </a:p>
          <a:p>
            <a:pPr defTabSz="457200">
              <a:defRPr sz="1100">
                <a:solidFill>
                  <a:srgbClr val="8C979E"/>
                </a:solidFill>
                <a:latin typeface="Montserrat Regular"/>
                <a:ea typeface="Montserrat Regular"/>
                <a:cs typeface="Montserrat Regular"/>
                <a:sym typeface="Montserrat Regular"/>
              </a:defRPr>
            </a:pPr>
            <a:r>
              <a:t>Créer une association, pour se donner plus de moyens et de libertés, pour continuer d’agir en faveur d’un autre événementiel dans le Cotentin, à La Glacerie plus précisément.</a:t>
            </a:r>
          </a:p>
        </p:txBody>
      </p:sp>
      <p:sp>
        <p:nvSpPr>
          <p:cNvPr id="187" name="L’ÉDITION 2018 : UN SUCCÈS !"/>
          <p:cNvSpPr txBox="1"/>
          <p:nvPr/>
        </p:nvSpPr>
        <p:spPr>
          <a:xfrm>
            <a:off x="6745582" y="2837793"/>
            <a:ext cx="3147364" cy="2819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pc="200" sz="1200">
                <a:latin typeface="Montserrat Bold"/>
                <a:ea typeface="Montserrat Bold"/>
                <a:cs typeface="Montserrat Bold"/>
                <a:sym typeface="Montserrat Bold"/>
              </a:defRPr>
            </a:lvl1pPr>
          </a:lstStyle>
          <a:p>
            <a:pPr/>
            <a:r>
              <a:t>L’ÉDITION 2018 : UN SUCCÈS !</a:t>
            </a:r>
          </a:p>
        </p:txBody>
      </p:sp>
      <p:sp>
        <p:nvSpPr>
          <p:cNvPr id="188" name="L’association Village des Goublins est alors née, et avec elle l’envie de proposer des activités festives intergénérationnelles, avec la Marche de la Terreur, mais également sur un projet d’escape game mettant en avant le patrimoine local."/>
          <p:cNvSpPr txBox="1"/>
          <p:nvPr/>
        </p:nvSpPr>
        <p:spPr>
          <a:xfrm>
            <a:off x="6745582" y="5193750"/>
            <a:ext cx="4502030" cy="9804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457200">
              <a:defRPr sz="1100">
                <a:solidFill>
                  <a:srgbClr val="8C979E"/>
                </a:solidFill>
                <a:latin typeface="Montserrat Regular"/>
                <a:ea typeface="Montserrat Regular"/>
                <a:cs typeface="Montserrat Regular"/>
                <a:sym typeface="Montserrat Regular"/>
              </a:defRPr>
            </a:lvl1pPr>
          </a:lstStyle>
          <a:p>
            <a:pPr/>
            <a:r>
              <a:t>L’association Village des Goublins est alors née, et avec elle l’envie de proposer des activités festives intergénérationnelles, avec la Marche de la Terreur, mais également des projets inter-associatifs et un bal pour Halloween pour les enfants des centres sociaux.</a:t>
            </a:r>
          </a:p>
        </p:txBody>
      </p:sp>
      <p:sp>
        <p:nvSpPr>
          <p:cNvPr id="189" name="LES ACTIONS"/>
          <p:cNvSpPr txBox="1"/>
          <p:nvPr/>
        </p:nvSpPr>
        <p:spPr>
          <a:xfrm>
            <a:off x="6745582" y="4962412"/>
            <a:ext cx="1437233" cy="2819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pc="200" sz="1200">
                <a:latin typeface="Montserrat Bold"/>
                <a:ea typeface="Montserrat Bold"/>
                <a:cs typeface="Montserrat Bold"/>
                <a:sym typeface="Montserrat Bold"/>
              </a:defRPr>
            </a:lvl1pPr>
          </a:lstStyle>
          <a:p>
            <a:pPr/>
            <a:r>
              <a:t>LES ACTIONS</a:t>
            </a:r>
          </a:p>
        </p:txBody>
      </p:sp>
      <p:pic>
        <p:nvPicPr>
          <p:cNvPr id="190" name="8BD7B332-1220-4542-B52F-B70AD84E10D0-L0-001.png" descr="8BD7B332-1220-4542-B52F-B70AD84E10D0-L0-001.png"/>
          <p:cNvPicPr>
            <a:picLocks noChangeAspect="1"/>
          </p:cNvPicPr>
          <p:nvPr/>
        </p:nvPicPr>
        <p:blipFill>
          <a:blip r:embed="rId2">
            <a:extLst/>
          </a:blip>
          <a:stretch>
            <a:fillRect/>
          </a:stretch>
        </p:blipFill>
        <p:spPr>
          <a:xfrm>
            <a:off x="584945" y="2562960"/>
            <a:ext cx="4502030" cy="173208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14:prism dir="l" isContent="0" isInverted="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181"/>
                                        </p:tgtEl>
                                        <p:attrNameLst>
                                          <p:attrName>style.visibility</p:attrName>
                                        </p:attrNameLst>
                                      </p:cBhvr>
                                      <p:to>
                                        <p:strVal val="visible"/>
                                      </p:to>
                                    </p:set>
                                    <p:anim calcmode="lin" valueType="num">
                                      <p:cBhvr>
                                        <p:cTn id="7" dur="1000" fill="hold"/>
                                        <p:tgtEl>
                                          <p:spTgt spid="181"/>
                                        </p:tgtEl>
                                        <p:attrNameLst>
                                          <p:attrName>ppt_x</p:attrName>
                                        </p:attrNameLst>
                                      </p:cBhvr>
                                      <p:tavLst>
                                        <p:tav tm="0">
                                          <p:val>
                                            <p:strVal val="#ppt_x"/>
                                          </p:val>
                                        </p:tav>
                                        <p:tav tm="100000">
                                          <p:val>
                                            <p:strVal val="#ppt_x"/>
                                          </p:val>
                                        </p:tav>
                                      </p:tavLst>
                                    </p:anim>
                                    <p:anim calcmode="lin" valueType="num">
                                      <p:cBhvr>
                                        <p:cTn id="8" dur="1000" fill="hold"/>
                                        <p:tgtEl>
                                          <p:spTgt spid="18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Class="entr" nodeType="afterEffect" presetSubtype="8" presetID="22" grpId="2" fill="hold">
                                  <p:stCondLst>
                                    <p:cond delay="0"/>
                                  </p:stCondLst>
                                  <p:iterate type="el" backwards="0">
                                    <p:tmAbs val="0"/>
                                  </p:iterate>
                                  <p:childTnLst>
                                    <p:set>
                                      <p:cBhvr>
                                        <p:cTn id="11" fill="hold"/>
                                        <p:tgtEl>
                                          <p:spTgt spid="183"/>
                                        </p:tgtEl>
                                        <p:attrNameLst>
                                          <p:attrName>style.visibility</p:attrName>
                                        </p:attrNameLst>
                                      </p:cBhvr>
                                      <p:to>
                                        <p:strVal val="visible"/>
                                      </p:to>
                                    </p:set>
                                    <p:animEffect filter="wipe(left)" transition="in">
                                      <p:cBhvr>
                                        <p:cTn id="12" dur="500"/>
                                        <p:tgtEl>
                                          <p:spTgt spid="183"/>
                                        </p:tgtEl>
                                      </p:cBhvr>
                                    </p:animEffect>
                                  </p:childTnLst>
                                </p:cTn>
                              </p:par>
                            </p:childTnLst>
                          </p:cTn>
                        </p:par>
                        <p:par>
                          <p:cTn id="13" fill="hold">
                            <p:stCondLst>
                              <p:cond delay="1500"/>
                            </p:stCondLst>
                            <p:childTnLst>
                              <p:par>
                                <p:cTn id="14" presetClass="entr" nodeType="afterEffect" presetSubtype="8" presetID="22" grpId="3" fill="hold">
                                  <p:stCondLst>
                                    <p:cond delay="0"/>
                                  </p:stCondLst>
                                  <p:iterate type="el" backwards="0">
                                    <p:tmAbs val="0"/>
                                  </p:iterate>
                                  <p:childTnLst>
                                    <p:set>
                                      <p:cBhvr>
                                        <p:cTn id="15" fill="hold"/>
                                        <p:tgtEl>
                                          <p:spTgt spid="182"/>
                                        </p:tgtEl>
                                        <p:attrNameLst>
                                          <p:attrName>style.visibility</p:attrName>
                                        </p:attrNameLst>
                                      </p:cBhvr>
                                      <p:to>
                                        <p:strVal val="visible"/>
                                      </p:to>
                                    </p:set>
                                    <p:animEffect filter="wipe(left)" transition="in">
                                      <p:cBhvr>
                                        <p:cTn id="16" dur="500"/>
                                        <p:tgtEl>
                                          <p:spTgt spid="182"/>
                                        </p:tgtEl>
                                      </p:cBhvr>
                                    </p:animEffect>
                                  </p:childTnLst>
                                </p:cTn>
                              </p:par>
                            </p:childTnLst>
                          </p:cTn>
                        </p:par>
                        <p:par>
                          <p:cTn id="17" fill="hold">
                            <p:stCondLst>
                              <p:cond delay="2000"/>
                            </p:stCondLst>
                            <p:childTnLst>
                              <p:par>
                                <p:cTn id="18" presetClass="entr" nodeType="afterEffect" presetSubtype="8" presetID="22" grpId="4" fill="hold">
                                  <p:stCondLst>
                                    <p:cond delay="0"/>
                                  </p:stCondLst>
                                  <p:iterate type="el" backwards="0">
                                    <p:tmAbs val="0"/>
                                  </p:iterate>
                                  <p:childTnLst>
                                    <p:set>
                                      <p:cBhvr>
                                        <p:cTn id="19" fill="hold"/>
                                        <p:tgtEl>
                                          <p:spTgt spid="185"/>
                                        </p:tgtEl>
                                        <p:attrNameLst>
                                          <p:attrName>style.visibility</p:attrName>
                                        </p:attrNameLst>
                                      </p:cBhvr>
                                      <p:to>
                                        <p:strVal val="visible"/>
                                      </p:to>
                                    </p:set>
                                    <p:animEffect filter="wipe(left)" transition="in">
                                      <p:cBhvr>
                                        <p:cTn id="20" dur="500"/>
                                        <p:tgtEl>
                                          <p:spTgt spid="185"/>
                                        </p:tgtEl>
                                      </p:cBhvr>
                                    </p:animEffect>
                                  </p:childTnLst>
                                </p:cTn>
                              </p:par>
                            </p:childTnLst>
                          </p:cTn>
                        </p:par>
                        <p:par>
                          <p:cTn id="21" fill="hold">
                            <p:stCondLst>
                              <p:cond delay="2500"/>
                            </p:stCondLst>
                            <p:childTnLst>
                              <p:par>
                                <p:cTn id="22" presetClass="entr" nodeType="afterEffect" presetID="10" grpId="5" fill="hold">
                                  <p:stCondLst>
                                    <p:cond delay="0"/>
                                  </p:stCondLst>
                                  <p:iterate type="el" backwards="0">
                                    <p:tmAbs val="0"/>
                                  </p:iterate>
                                  <p:childTnLst>
                                    <p:set>
                                      <p:cBhvr>
                                        <p:cTn id="23" fill="hold"/>
                                        <p:tgtEl>
                                          <p:spTgt spid="184"/>
                                        </p:tgtEl>
                                        <p:attrNameLst>
                                          <p:attrName>style.visibility</p:attrName>
                                        </p:attrNameLst>
                                      </p:cBhvr>
                                      <p:to>
                                        <p:strVal val="visible"/>
                                      </p:to>
                                    </p:set>
                                    <p:animEffect filter="fade" transition="in">
                                      <p:cBhvr>
                                        <p:cTn id="24" dur="500"/>
                                        <p:tgtEl>
                                          <p:spTgt spid="184"/>
                                        </p:tgtEl>
                                      </p:cBhvr>
                                    </p:animEffect>
                                  </p:childTnLst>
                                </p:cTn>
                              </p:par>
                            </p:childTnLst>
                          </p:cTn>
                        </p:par>
                        <p:par>
                          <p:cTn id="25" fill="hold">
                            <p:stCondLst>
                              <p:cond delay="3000"/>
                            </p:stCondLst>
                            <p:childTnLst>
                              <p:par>
                                <p:cTn id="26" presetClass="entr" nodeType="afterEffect" presetSubtype="8" presetID="22" grpId="6" fill="hold">
                                  <p:stCondLst>
                                    <p:cond delay="0"/>
                                  </p:stCondLst>
                                  <p:iterate type="el" backwards="0">
                                    <p:tmAbs val="0"/>
                                  </p:iterate>
                                  <p:childTnLst>
                                    <p:set>
                                      <p:cBhvr>
                                        <p:cTn id="27" fill="hold"/>
                                        <p:tgtEl>
                                          <p:spTgt spid="187"/>
                                        </p:tgtEl>
                                        <p:attrNameLst>
                                          <p:attrName>style.visibility</p:attrName>
                                        </p:attrNameLst>
                                      </p:cBhvr>
                                      <p:to>
                                        <p:strVal val="visible"/>
                                      </p:to>
                                    </p:set>
                                    <p:animEffect filter="wipe(left)" transition="in">
                                      <p:cBhvr>
                                        <p:cTn id="28" dur="500"/>
                                        <p:tgtEl>
                                          <p:spTgt spid="187"/>
                                        </p:tgtEl>
                                      </p:cBhvr>
                                    </p:animEffect>
                                  </p:childTnLst>
                                </p:cTn>
                              </p:par>
                            </p:childTnLst>
                          </p:cTn>
                        </p:par>
                        <p:par>
                          <p:cTn id="29" fill="hold">
                            <p:stCondLst>
                              <p:cond delay="3500"/>
                            </p:stCondLst>
                            <p:childTnLst>
                              <p:par>
                                <p:cTn id="30" presetClass="entr" nodeType="afterEffect" presetID="10" grpId="7" fill="hold">
                                  <p:stCondLst>
                                    <p:cond delay="0"/>
                                  </p:stCondLst>
                                  <p:iterate type="el" backwards="0">
                                    <p:tmAbs val="0"/>
                                  </p:iterate>
                                  <p:childTnLst>
                                    <p:set>
                                      <p:cBhvr>
                                        <p:cTn id="31" fill="hold"/>
                                        <p:tgtEl>
                                          <p:spTgt spid="186"/>
                                        </p:tgtEl>
                                        <p:attrNameLst>
                                          <p:attrName>style.visibility</p:attrName>
                                        </p:attrNameLst>
                                      </p:cBhvr>
                                      <p:to>
                                        <p:strVal val="visible"/>
                                      </p:to>
                                    </p:set>
                                    <p:animEffect filter="fade" transition="in">
                                      <p:cBhvr>
                                        <p:cTn id="32" dur="500"/>
                                        <p:tgtEl>
                                          <p:spTgt spid="186"/>
                                        </p:tgtEl>
                                      </p:cBhvr>
                                    </p:animEffect>
                                  </p:childTnLst>
                                </p:cTn>
                              </p:par>
                            </p:childTnLst>
                          </p:cTn>
                        </p:par>
                        <p:par>
                          <p:cTn id="33" fill="hold">
                            <p:stCondLst>
                              <p:cond delay="4000"/>
                            </p:stCondLst>
                            <p:childTnLst>
                              <p:par>
                                <p:cTn id="34" presetClass="entr" nodeType="afterEffect" presetSubtype="8" presetID="22" grpId="8" fill="hold">
                                  <p:stCondLst>
                                    <p:cond delay="0"/>
                                  </p:stCondLst>
                                  <p:iterate type="el" backwards="0">
                                    <p:tmAbs val="0"/>
                                  </p:iterate>
                                  <p:childTnLst>
                                    <p:set>
                                      <p:cBhvr>
                                        <p:cTn id="35" fill="hold"/>
                                        <p:tgtEl>
                                          <p:spTgt spid="189"/>
                                        </p:tgtEl>
                                        <p:attrNameLst>
                                          <p:attrName>style.visibility</p:attrName>
                                        </p:attrNameLst>
                                      </p:cBhvr>
                                      <p:to>
                                        <p:strVal val="visible"/>
                                      </p:to>
                                    </p:set>
                                    <p:animEffect filter="wipe(left)" transition="in">
                                      <p:cBhvr>
                                        <p:cTn id="36" dur="500"/>
                                        <p:tgtEl>
                                          <p:spTgt spid="189"/>
                                        </p:tgtEl>
                                      </p:cBhvr>
                                    </p:animEffect>
                                  </p:childTnLst>
                                </p:cTn>
                              </p:par>
                            </p:childTnLst>
                          </p:cTn>
                        </p:par>
                        <p:par>
                          <p:cTn id="37" fill="hold">
                            <p:stCondLst>
                              <p:cond delay="4500"/>
                            </p:stCondLst>
                            <p:childTnLst>
                              <p:par>
                                <p:cTn id="38" presetClass="entr" nodeType="afterEffect" presetID="10" grpId="9" fill="hold">
                                  <p:stCondLst>
                                    <p:cond delay="0"/>
                                  </p:stCondLst>
                                  <p:iterate type="el" backwards="0">
                                    <p:tmAbs val="0"/>
                                  </p:iterate>
                                  <p:childTnLst>
                                    <p:set>
                                      <p:cBhvr>
                                        <p:cTn id="39" fill="hold"/>
                                        <p:tgtEl>
                                          <p:spTgt spid="188"/>
                                        </p:tgtEl>
                                        <p:attrNameLst>
                                          <p:attrName>style.visibility</p:attrName>
                                        </p:attrNameLst>
                                      </p:cBhvr>
                                      <p:to>
                                        <p:strVal val="visible"/>
                                      </p:to>
                                    </p:set>
                                    <p:animEffect filter="fade" transition="in">
                                      <p:cBhvr>
                                        <p:cTn id="40" dur="500"/>
                                        <p:tgtEl>
                                          <p:spTgt spid="1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3" grpId="2"/>
      <p:bldP build="whole" bldLvl="1" animBg="1" rev="0" advAuto="0" spid="181" grpId="1"/>
      <p:bldP build="whole" bldLvl="1" animBg="1" rev="0" advAuto="0" spid="189" grpId="8"/>
      <p:bldP build="whole" bldLvl="1" animBg="1" rev="0" advAuto="0" spid="182" grpId="3"/>
      <p:bldP build="whole" bldLvl="1" animBg="1" rev="0" advAuto="0" spid="188" grpId="9"/>
      <p:bldP build="whole" bldLvl="1" animBg="1" rev="0" advAuto="0" spid="184" grpId="5"/>
      <p:bldP build="whole" bldLvl="1" animBg="1" rev="0" advAuto="0" spid="185" grpId="4"/>
      <p:bldP build="whole" bldLvl="1" animBg="1" rev="0" advAuto="0" spid="186" grpId="7"/>
      <p:bldP build="whole" bldLvl="1" animBg="1" rev="0" advAuto="0" spid="187" grpId="6"/>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 name="Numéro de diapositive"/>
          <p:cNvSpPr txBox="1"/>
          <p:nvPr>
            <p:ph type="sldNum" sz="quarter" idx="4294967295"/>
          </p:nvPr>
        </p:nvSpPr>
        <p:spPr>
          <a:xfrm>
            <a:off x="10972489" y="6349284"/>
            <a:ext cx="192684" cy="2819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93" name="NOTRE ÉQUIPE"/>
          <p:cNvSpPr txBox="1"/>
          <p:nvPr/>
        </p:nvSpPr>
        <p:spPr>
          <a:xfrm>
            <a:off x="3967022" y="756145"/>
            <a:ext cx="4257953" cy="5867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pc="600" sz="3200">
                <a:solidFill>
                  <a:srgbClr val="020202"/>
                </a:solidFill>
                <a:latin typeface="Montserrat Bold"/>
                <a:ea typeface="Montserrat Bold"/>
                <a:cs typeface="Montserrat Bold"/>
                <a:sym typeface="Montserrat Bold"/>
              </a:defRPr>
            </a:lvl1pPr>
          </a:lstStyle>
          <a:p>
            <a:pPr/>
            <a:r>
              <a:t>NOTRE ÉQUIPE</a:t>
            </a:r>
          </a:p>
        </p:txBody>
      </p:sp>
      <p:sp>
        <p:nvSpPr>
          <p:cNvPr id="194" name="Ligne"/>
          <p:cNvSpPr/>
          <p:nvPr/>
        </p:nvSpPr>
        <p:spPr>
          <a:xfrm>
            <a:off x="5634361" y="1447060"/>
            <a:ext cx="923280" cy="2"/>
          </a:xfrm>
          <a:prstGeom prst="line">
            <a:avLst/>
          </a:prstGeom>
          <a:ln w="76200">
            <a:solidFill>
              <a:srgbClr val="020202"/>
            </a:solidFill>
            <a:miter/>
          </a:ln>
        </p:spPr>
        <p:txBody>
          <a:bodyPr lIns="45718" tIns="45718" rIns="45718" bIns="45718"/>
          <a:lstStyle/>
          <a:p>
            <a:pPr/>
          </a:p>
        </p:txBody>
      </p:sp>
      <p:sp>
        <p:nvSpPr>
          <p:cNvPr id="195" name="L’ASSOCIATION"/>
          <p:cNvSpPr txBox="1"/>
          <p:nvPr/>
        </p:nvSpPr>
        <p:spPr>
          <a:xfrm>
            <a:off x="4985778" y="494535"/>
            <a:ext cx="2220442" cy="269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pc="600" sz="1100">
                <a:solidFill>
                  <a:schemeClr val="accent1"/>
                </a:solidFill>
                <a:latin typeface="Montserrat Bold"/>
                <a:ea typeface="Montserrat Bold"/>
                <a:cs typeface="Montserrat Bold"/>
                <a:sym typeface="Montserrat Bold"/>
              </a:defRPr>
            </a:lvl1pPr>
          </a:lstStyle>
          <a:p>
            <a:pPr/>
            <a:r>
              <a:t>L’ASSOCIATION</a:t>
            </a:r>
          </a:p>
        </p:txBody>
      </p:sp>
      <p:sp>
        <p:nvSpPr>
          <p:cNvPr id="196" name="Président…"/>
          <p:cNvSpPr txBox="1"/>
          <p:nvPr/>
        </p:nvSpPr>
        <p:spPr>
          <a:xfrm>
            <a:off x="617154" y="5262281"/>
            <a:ext cx="2032001" cy="4470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sz="1100">
                <a:solidFill>
                  <a:srgbClr val="818181"/>
                </a:solidFill>
              </a:defRPr>
            </a:pPr>
            <a:r>
              <a:t>Président</a:t>
            </a:r>
          </a:p>
          <a:p>
            <a:pPr algn="ctr">
              <a:defRPr sz="1100">
                <a:solidFill>
                  <a:srgbClr val="818181"/>
                </a:solidFill>
              </a:defRPr>
            </a:pPr>
            <a:r>
              <a:t>Responsable décors</a:t>
            </a:r>
          </a:p>
        </p:txBody>
      </p:sp>
      <p:sp>
        <p:nvSpPr>
          <p:cNvPr id="197" name="MICKAËL BRÉMONT"/>
          <p:cNvSpPr txBox="1"/>
          <p:nvPr/>
        </p:nvSpPr>
        <p:spPr>
          <a:xfrm>
            <a:off x="618047" y="4665498"/>
            <a:ext cx="2032001" cy="650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pc="600">
                <a:solidFill>
                  <a:srgbClr val="020202"/>
                </a:solidFill>
                <a:latin typeface="Montserrat Bold"/>
                <a:ea typeface="Montserrat Bold"/>
                <a:cs typeface="Montserrat Bold"/>
                <a:sym typeface="Montserrat Bold"/>
              </a:defRPr>
            </a:lvl1pPr>
          </a:lstStyle>
          <a:p>
            <a:pPr/>
            <a:r>
              <a:t>MICKAËL BRÉMONT</a:t>
            </a:r>
          </a:p>
        </p:txBody>
      </p:sp>
      <p:sp>
        <p:nvSpPr>
          <p:cNvPr id="198" name="Vice président"/>
          <p:cNvSpPr txBox="1"/>
          <p:nvPr/>
        </p:nvSpPr>
        <p:spPr>
          <a:xfrm>
            <a:off x="2849097" y="5262281"/>
            <a:ext cx="2032001" cy="4470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sz="1100">
                <a:solidFill>
                  <a:srgbClr val="818181"/>
                </a:solidFill>
              </a:defRPr>
            </a:pPr>
            <a:r>
              <a:t>Vice présidente</a:t>
            </a:r>
          </a:p>
          <a:p>
            <a:pPr algn="ctr">
              <a:defRPr sz="1100">
                <a:solidFill>
                  <a:srgbClr val="818181"/>
                </a:solidFill>
              </a:defRPr>
            </a:pPr>
            <a:r>
              <a:t>Responsable scénario</a:t>
            </a:r>
          </a:p>
        </p:txBody>
      </p:sp>
      <p:sp>
        <p:nvSpPr>
          <p:cNvPr id="199" name="Trésorière"/>
          <p:cNvSpPr txBox="1"/>
          <p:nvPr/>
        </p:nvSpPr>
        <p:spPr>
          <a:xfrm>
            <a:off x="9602700" y="5262281"/>
            <a:ext cx="2032001"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1100">
                <a:solidFill>
                  <a:srgbClr val="818181"/>
                </a:solidFill>
              </a:defRPr>
            </a:lvl1pPr>
          </a:lstStyle>
          <a:p>
            <a:pPr/>
            <a:r>
              <a:t>Trésorière</a:t>
            </a:r>
          </a:p>
        </p:txBody>
      </p:sp>
      <p:sp>
        <p:nvSpPr>
          <p:cNvPr id="200" name="MIKAËL…"/>
          <p:cNvSpPr txBox="1"/>
          <p:nvPr/>
        </p:nvSpPr>
        <p:spPr>
          <a:xfrm>
            <a:off x="2849097" y="4665498"/>
            <a:ext cx="2032001" cy="650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spc="600">
                <a:solidFill>
                  <a:srgbClr val="020202"/>
                </a:solidFill>
                <a:latin typeface="Montserrat Bold"/>
                <a:ea typeface="Montserrat Bold"/>
                <a:cs typeface="Montserrat Bold"/>
                <a:sym typeface="Montserrat Bold"/>
              </a:defRPr>
            </a:pPr>
            <a:r>
              <a:t>SOPHIE</a:t>
            </a:r>
          </a:p>
          <a:p>
            <a:pPr algn="ctr">
              <a:defRPr spc="600">
                <a:solidFill>
                  <a:srgbClr val="020202"/>
                </a:solidFill>
                <a:latin typeface="Montserrat Bold"/>
                <a:ea typeface="Montserrat Bold"/>
                <a:cs typeface="Montserrat Bold"/>
                <a:sym typeface="Montserrat Bold"/>
              </a:defRPr>
            </a:pPr>
            <a:r>
              <a:t>CORBIN</a:t>
            </a:r>
          </a:p>
        </p:txBody>
      </p:sp>
      <p:sp>
        <p:nvSpPr>
          <p:cNvPr id="201" name="CÉLINE MEURIC"/>
          <p:cNvSpPr txBox="1"/>
          <p:nvPr/>
        </p:nvSpPr>
        <p:spPr>
          <a:xfrm>
            <a:off x="9602700" y="4665498"/>
            <a:ext cx="2032001" cy="650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pc="600">
                <a:solidFill>
                  <a:srgbClr val="020202"/>
                </a:solidFill>
                <a:latin typeface="Montserrat Bold"/>
                <a:ea typeface="Montserrat Bold"/>
                <a:cs typeface="Montserrat Bold"/>
                <a:sym typeface="Montserrat Bold"/>
              </a:defRPr>
            </a:lvl1pPr>
          </a:lstStyle>
          <a:p>
            <a:pPr/>
            <a:r>
              <a:t>MARION PRACA</a:t>
            </a:r>
          </a:p>
        </p:txBody>
      </p:sp>
      <p:pic>
        <p:nvPicPr>
          <p:cNvPr id="202" name="IMG_6924.jpg" descr="IMG_6924.jpg"/>
          <p:cNvPicPr>
            <a:picLocks noChangeAspect="1"/>
          </p:cNvPicPr>
          <p:nvPr>
            <p:ph type="pic" idx="21"/>
          </p:nvPr>
        </p:nvPicPr>
        <p:blipFill>
          <a:blip r:embed="rId2">
            <a:extLst/>
          </a:blip>
          <a:srcRect l="57122" t="12666" r="26543" b="61963"/>
          <a:stretch>
            <a:fillRect/>
          </a:stretch>
        </p:blipFill>
        <p:spPr>
          <a:xfrm>
            <a:off x="597955" y="2036619"/>
            <a:ext cx="2071236" cy="2413001"/>
          </a:xfrm>
          <a:prstGeom prst="rect">
            <a:avLst/>
          </a:prstGeom>
        </p:spPr>
      </p:pic>
      <p:sp>
        <p:nvSpPr>
          <p:cNvPr id="203" name="Secrétaire…"/>
          <p:cNvSpPr txBox="1"/>
          <p:nvPr/>
        </p:nvSpPr>
        <p:spPr>
          <a:xfrm>
            <a:off x="5079958" y="5262281"/>
            <a:ext cx="2032001" cy="624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sz="1100">
                <a:solidFill>
                  <a:srgbClr val="818181"/>
                </a:solidFill>
              </a:defRPr>
            </a:pPr>
            <a:r>
              <a:t>Secrétaire</a:t>
            </a:r>
          </a:p>
          <a:p>
            <a:pPr algn="ctr">
              <a:defRPr sz="1100">
                <a:solidFill>
                  <a:srgbClr val="818181"/>
                </a:solidFill>
              </a:defRPr>
            </a:pPr>
            <a:r>
              <a:t>Responsable communication</a:t>
            </a:r>
          </a:p>
        </p:txBody>
      </p:sp>
      <p:sp>
        <p:nvSpPr>
          <p:cNvPr id="204" name="ANNE BRÉMONT"/>
          <p:cNvSpPr txBox="1"/>
          <p:nvPr/>
        </p:nvSpPr>
        <p:spPr>
          <a:xfrm>
            <a:off x="5080041" y="4665498"/>
            <a:ext cx="2032001" cy="650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pc="600">
                <a:solidFill>
                  <a:srgbClr val="020202"/>
                </a:solidFill>
                <a:latin typeface="Montserrat Bold"/>
                <a:ea typeface="Montserrat Bold"/>
                <a:cs typeface="Montserrat Bold"/>
                <a:sym typeface="Montserrat Bold"/>
              </a:defRPr>
            </a:lvl1pPr>
          </a:lstStyle>
          <a:p>
            <a:pPr/>
            <a:r>
              <a:t>ANNE BRÉMONT</a:t>
            </a:r>
          </a:p>
        </p:txBody>
      </p:sp>
      <p:pic>
        <p:nvPicPr>
          <p:cNvPr id="205" name="IMG_6924.jpg" descr="IMG_6924.jpg"/>
          <p:cNvPicPr>
            <a:picLocks noChangeAspect="1"/>
          </p:cNvPicPr>
          <p:nvPr/>
        </p:nvPicPr>
        <p:blipFill>
          <a:blip r:embed="rId2">
            <a:extLst/>
          </a:blip>
          <a:srcRect l="25502" t="16958" r="57200" b="56175"/>
          <a:stretch>
            <a:fillRect/>
          </a:stretch>
        </p:blipFill>
        <p:spPr>
          <a:xfrm>
            <a:off x="2829452" y="2036618"/>
            <a:ext cx="2071236" cy="2413001"/>
          </a:xfrm>
          <a:prstGeom prst="rect">
            <a:avLst/>
          </a:prstGeom>
          <a:ln w="12700">
            <a:miter lim="400000"/>
          </a:ln>
        </p:spPr>
      </p:pic>
      <p:pic>
        <p:nvPicPr>
          <p:cNvPr id="206" name="IMG_6924.jpg" descr="IMG_6924.jpg"/>
          <p:cNvPicPr>
            <a:picLocks noChangeAspect="1"/>
          </p:cNvPicPr>
          <p:nvPr/>
        </p:nvPicPr>
        <p:blipFill>
          <a:blip r:embed="rId2">
            <a:extLst/>
          </a:blip>
          <a:srcRect l="43857" t="20694" r="41560" b="56641"/>
          <a:stretch>
            <a:fillRect/>
          </a:stretch>
        </p:blipFill>
        <p:spPr>
          <a:xfrm>
            <a:off x="5060950" y="2036618"/>
            <a:ext cx="2069920" cy="2413001"/>
          </a:xfrm>
          <a:prstGeom prst="rect">
            <a:avLst/>
          </a:prstGeom>
          <a:ln w="12700">
            <a:miter lim="400000"/>
          </a:ln>
        </p:spPr>
      </p:pic>
      <p:pic>
        <p:nvPicPr>
          <p:cNvPr id="207" name="IMG_6924.jpg" descr="IMG_6924.jpg"/>
          <p:cNvPicPr>
            <a:picLocks noChangeAspect="1"/>
          </p:cNvPicPr>
          <p:nvPr/>
        </p:nvPicPr>
        <p:blipFill>
          <a:blip r:embed="rId2">
            <a:extLst/>
          </a:blip>
          <a:srcRect l="73384" t="19990" r="9776" b="53854"/>
          <a:stretch>
            <a:fillRect/>
          </a:stretch>
        </p:blipFill>
        <p:spPr>
          <a:xfrm>
            <a:off x="9583054" y="2036618"/>
            <a:ext cx="2071236" cy="2413001"/>
          </a:xfrm>
          <a:prstGeom prst="rect">
            <a:avLst/>
          </a:prstGeom>
          <a:ln w="12700">
            <a:miter lim="400000"/>
          </a:ln>
        </p:spPr>
      </p:pic>
      <p:sp>
        <p:nvSpPr>
          <p:cNvPr id="208" name="Et une vingtaine de membres superactifs… !"/>
          <p:cNvSpPr txBox="1"/>
          <p:nvPr/>
        </p:nvSpPr>
        <p:spPr>
          <a:xfrm>
            <a:off x="4070167" y="6102999"/>
            <a:ext cx="4051666"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1100">
                <a:solidFill>
                  <a:srgbClr val="818181"/>
                </a:solidFill>
              </a:defRPr>
            </a:lvl1pPr>
          </a:lstStyle>
          <a:p>
            <a:pPr/>
            <a:r>
              <a:t>Et une trentaine de membres superactifs… !</a:t>
            </a:r>
          </a:p>
        </p:txBody>
      </p:sp>
      <p:pic>
        <p:nvPicPr>
          <p:cNvPr id="209" name="IMG_6924.jpg" descr="IMG_6924.jpg"/>
          <p:cNvPicPr>
            <a:picLocks noChangeAspect="1"/>
          </p:cNvPicPr>
          <p:nvPr/>
        </p:nvPicPr>
        <p:blipFill>
          <a:blip r:embed="rId2">
            <a:extLst/>
          </a:blip>
          <a:srcRect l="10883" t="10813" r="72277" b="63031"/>
          <a:stretch>
            <a:fillRect/>
          </a:stretch>
        </p:blipFill>
        <p:spPr>
          <a:xfrm>
            <a:off x="7311902" y="2036618"/>
            <a:ext cx="2071236" cy="2413001"/>
          </a:xfrm>
          <a:prstGeom prst="rect">
            <a:avLst/>
          </a:prstGeom>
          <a:ln w="12700">
            <a:miter lim="400000"/>
          </a:ln>
        </p:spPr>
      </p:pic>
      <p:sp>
        <p:nvSpPr>
          <p:cNvPr id="210" name="Trésorière"/>
          <p:cNvSpPr txBox="1"/>
          <p:nvPr/>
        </p:nvSpPr>
        <p:spPr>
          <a:xfrm>
            <a:off x="7331547" y="5281186"/>
            <a:ext cx="2032001"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1100">
                <a:solidFill>
                  <a:srgbClr val="818181"/>
                </a:solidFill>
              </a:defRPr>
            </a:lvl1pPr>
          </a:lstStyle>
          <a:p>
            <a:pPr/>
            <a:r>
              <a:t>Secrétaire adjoint</a:t>
            </a:r>
          </a:p>
        </p:txBody>
      </p:sp>
      <p:sp>
        <p:nvSpPr>
          <p:cNvPr id="211" name="CÉLINE MEURIC"/>
          <p:cNvSpPr txBox="1"/>
          <p:nvPr/>
        </p:nvSpPr>
        <p:spPr>
          <a:xfrm>
            <a:off x="7331547" y="4684404"/>
            <a:ext cx="2032001" cy="650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pc="600">
                <a:solidFill>
                  <a:srgbClr val="020202"/>
                </a:solidFill>
                <a:latin typeface="Montserrat Bold"/>
                <a:ea typeface="Montserrat Bold"/>
                <a:cs typeface="Montserrat Bold"/>
                <a:sym typeface="Montserrat Bold"/>
              </a:defRPr>
            </a:lvl1pPr>
          </a:lstStyle>
          <a:p>
            <a:pPr/>
            <a:r>
              <a:t>ANTHONY DALLAIN</a:t>
            </a:r>
          </a:p>
        </p:txBody>
      </p:sp>
    </p:spTree>
  </p:cSld>
  <p:clrMapOvr>
    <a:masterClrMapping/>
  </p:clrMapOvr>
  <mc:AlternateContent xmlns:mc="http://schemas.openxmlformats.org/markup-compatibility/2006">
    <mc:Choice xmlns:p14="http://schemas.microsoft.com/office/powerpoint/2010/main" Requires="p14">
      <p:transition spd="slow" advClick="1" p14:dur="12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193"/>
                                        </p:tgtEl>
                                        <p:attrNameLst>
                                          <p:attrName>style.visibility</p:attrName>
                                        </p:attrNameLst>
                                      </p:cBhvr>
                                      <p:to>
                                        <p:strVal val="visible"/>
                                      </p:to>
                                    </p:set>
                                    <p:anim calcmode="lin" valueType="num">
                                      <p:cBhvr>
                                        <p:cTn id="7" dur="1000" fill="hold"/>
                                        <p:tgtEl>
                                          <p:spTgt spid="193"/>
                                        </p:tgtEl>
                                        <p:attrNameLst>
                                          <p:attrName>ppt_x</p:attrName>
                                        </p:attrNameLst>
                                      </p:cBhvr>
                                      <p:tavLst>
                                        <p:tav tm="0">
                                          <p:val>
                                            <p:strVal val="#ppt_x"/>
                                          </p:val>
                                        </p:tav>
                                        <p:tav tm="100000">
                                          <p:val>
                                            <p:strVal val="#ppt_x"/>
                                          </p:val>
                                        </p:tav>
                                      </p:tavLst>
                                    </p:anim>
                                    <p:anim calcmode="lin" valueType="num">
                                      <p:cBhvr>
                                        <p:cTn id="8" dur="1000" fill="hold"/>
                                        <p:tgtEl>
                                          <p:spTgt spid="19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Class="entr" nodeType="afterEffect" presetSubtype="8" presetID="22" grpId="2" fill="hold">
                                  <p:stCondLst>
                                    <p:cond delay="0"/>
                                  </p:stCondLst>
                                  <p:iterate type="el" backwards="0">
                                    <p:tmAbs val="0"/>
                                  </p:iterate>
                                  <p:childTnLst>
                                    <p:set>
                                      <p:cBhvr>
                                        <p:cTn id="11" fill="hold"/>
                                        <p:tgtEl>
                                          <p:spTgt spid="195"/>
                                        </p:tgtEl>
                                        <p:attrNameLst>
                                          <p:attrName>style.visibility</p:attrName>
                                        </p:attrNameLst>
                                      </p:cBhvr>
                                      <p:to>
                                        <p:strVal val="visible"/>
                                      </p:to>
                                    </p:set>
                                    <p:animEffect filter="wipe(left)" transition="in">
                                      <p:cBhvr>
                                        <p:cTn id="12" dur="500"/>
                                        <p:tgtEl>
                                          <p:spTgt spid="195"/>
                                        </p:tgtEl>
                                      </p:cBhvr>
                                    </p:animEffect>
                                  </p:childTnLst>
                                </p:cTn>
                              </p:par>
                            </p:childTnLst>
                          </p:cTn>
                        </p:par>
                        <p:par>
                          <p:cTn id="13" fill="hold">
                            <p:stCondLst>
                              <p:cond delay="1500"/>
                            </p:stCondLst>
                            <p:childTnLst>
                              <p:par>
                                <p:cTn id="14" presetClass="entr" nodeType="afterEffect" presetSubtype="8" presetID="22" grpId="3" fill="hold">
                                  <p:stCondLst>
                                    <p:cond delay="0"/>
                                  </p:stCondLst>
                                  <p:iterate type="el" backwards="0">
                                    <p:tmAbs val="0"/>
                                  </p:iterate>
                                  <p:childTnLst>
                                    <p:set>
                                      <p:cBhvr>
                                        <p:cTn id="15" fill="hold"/>
                                        <p:tgtEl>
                                          <p:spTgt spid="194"/>
                                        </p:tgtEl>
                                        <p:attrNameLst>
                                          <p:attrName>style.visibility</p:attrName>
                                        </p:attrNameLst>
                                      </p:cBhvr>
                                      <p:to>
                                        <p:strVal val="visible"/>
                                      </p:to>
                                    </p:set>
                                    <p:animEffect filter="wipe(left)" transition="in">
                                      <p:cBhvr>
                                        <p:cTn id="16" dur="500"/>
                                        <p:tgtEl>
                                          <p:spTgt spid="194"/>
                                        </p:tgtEl>
                                      </p:cBhvr>
                                    </p:animEffect>
                                  </p:childTnLst>
                                </p:cTn>
                              </p:par>
                            </p:childTnLst>
                          </p:cTn>
                        </p:par>
                        <p:par>
                          <p:cTn id="17" fill="hold">
                            <p:stCondLst>
                              <p:cond delay="2000"/>
                            </p:stCondLst>
                            <p:childTnLst>
                              <p:par>
                                <p:cTn id="18" presetClass="entr" nodeType="afterEffect" presetSubtype="32" presetID="4" grpId="4" fill="hold">
                                  <p:stCondLst>
                                    <p:cond delay="0"/>
                                  </p:stCondLst>
                                  <p:iterate type="el" backwards="0">
                                    <p:tmAbs val="0"/>
                                  </p:iterate>
                                  <p:childTnLst>
                                    <p:set>
                                      <p:cBhvr>
                                        <p:cTn id="19" fill="hold"/>
                                        <p:tgtEl>
                                          <p:spTgt spid="202"/>
                                        </p:tgtEl>
                                        <p:attrNameLst>
                                          <p:attrName>style.visibility</p:attrName>
                                        </p:attrNameLst>
                                      </p:cBhvr>
                                      <p:to>
                                        <p:strVal val="visible"/>
                                      </p:to>
                                    </p:set>
                                    <p:animEffect filter="box(out)" transition="in">
                                      <p:cBhvr>
                                        <p:cTn id="20" dur="500"/>
                                        <p:tgtEl>
                                          <p:spTgt spid="202"/>
                                        </p:tgtEl>
                                      </p:cBhvr>
                                    </p:animEffect>
                                  </p:childTnLst>
                                </p:cTn>
                              </p:par>
                            </p:childTnLst>
                          </p:cTn>
                        </p:par>
                        <p:par>
                          <p:cTn id="21" fill="hold">
                            <p:stCondLst>
                              <p:cond delay="2500"/>
                            </p:stCondLst>
                            <p:childTnLst>
                              <p:par>
                                <p:cTn id="22" presetClass="entr" nodeType="afterEffect" presetSubtype="4" presetID="2" grpId="5" fill="hold">
                                  <p:stCondLst>
                                    <p:cond delay="0"/>
                                  </p:stCondLst>
                                  <p:iterate type="el" backwards="0">
                                    <p:tmAbs val="0"/>
                                  </p:iterate>
                                  <p:childTnLst>
                                    <p:set>
                                      <p:cBhvr>
                                        <p:cTn id="23" fill="hold"/>
                                        <p:tgtEl>
                                          <p:spTgt spid="197"/>
                                        </p:tgtEl>
                                        <p:attrNameLst>
                                          <p:attrName>style.visibility</p:attrName>
                                        </p:attrNameLst>
                                      </p:cBhvr>
                                      <p:to>
                                        <p:strVal val="visible"/>
                                      </p:to>
                                    </p:set>
                                    <p:anim calcmode="lin" valueType="num">
                                      <p:cBhvr>
                                        <p:cTn id="24" dur="500" fill="hold"/>
                                        <p:tgtEl>
                                          <p:spTgt spid="197"/>
                                        </p:tgtEl>
                                        <p:attrNameLst>
                                          <p:attrName>ppt_x</p:attrName>
                                        </p:attrNameLst>
                                      </p:cBhvr>
                                      <p:tavLst>
                                        <p:tav tm="0">
                                          <p:val>
                                            <p:strVal val="#ppt_x"/>
                                          </p:val>
                                        </p:tav>
                                        <p:tav tm="100000">
                                          <p:val>
                                            <p:strVal val="#ppt_x"/>
                                          </p:val>
                                        </p:tav>
                                      </p:tavLst>
                                    </p:anim>
                                    <p:anim calcmode="lin" valueType="num">
                                      <p:cBhvr>
                                        <p:cTn id="25" dur="500" fill="hold"/>
                                        <p:tgtEl>
                                          <p:spTgt spid="197"/>
                                        </p:tgtEl>
                                        <p:attrNameLst>
                                          <p:attrName>ppt_y</p:attrName>
                                        </p:attrNameLst>
                                      </p:cBhvr>
                                      <p:tavLst>
                                        <p:tav tm="0">
                                          <p:val>
                                            <p:strVal val="1+#ppt_h/2"/>
                                          </p:val>
                                        </p:tav>
                                        <p:tav tm="100000">
                                          <p:val>
                                            <p:strVal val="#ppt_y"/>
                                          </p:val>
                                        </p:tav>
                                      </p:tavLst>
                                    </p:anim>
                                  </p:childTnLst>
                                </p:cTn>
                              </p:par>
                            </p:childTnLst>
                          </p:cTn>
                        </p:par>
                        <p:par>
                          <p:cTn id="26" fill="hold">
                            <p:stCondLst>
                              <p:cond delay="3000"/>
                            </p:stCondLst>
                            <p:childTnLst>
                              <p:par>
                                <p:cTn id="27" presetClass="entr" nodeType="afterEffect" presetID="10" grpId="6" fill="hold">
                                  <p:stCondLst>
                                    <p:cond delay="0"/>
                                  </p:stCondLst>
                                  <p:iterate type="el" backwards="0">
                                    <p:tmAbs val="0"/>
                                  </p:iterate>
                                  <p:childTnLst>
                                    <p:set>
                                      <p:cBhvr>
                                        <p:cTn id="28" fill="hold"/>
                                        <p:tgtEl>
                                          <p:spTgt spid="196"/>
                                        </p:tgtEl>
                                        <p:attrNameLst>
                                          <p:attrName>style.visibility</p:attrName>
                                        </p:attrNameLst>
                                      </p:cBhvr>
                                      <p:to>
                                        <p:strVal val="visible"/>
                                      </p:to>
                                    </p:set>
                                    <p:animEffect filter="fade" transition="in">
                                      <p:cBhvr>
                                        <p:cTn id="29" dur="500"/>
                                        <p:tgtEl>
                                          <p:spTgt spid="196"/>
                                        </p:tgtEl>
                                      </p:cBhvr>
                                    </p:animEffect>
                                  </p:childTnLst>
                                </p:cTn>
                              </p:par>
                            </p:childTnLst>
                          </p:cTn>
                        </p:par>
                        <p:par>
                          <p:cTn id="30" fill="hold">
                            <p:stCondLst>
                              <p:cond delay="3500"/>
                            </p:stCondLst>
                            <p:childTnLst>
                              <p:par>
                                <p:cTn id="31" presetClass="entr" nodeType="afterEffect" presetSubtype="32" presetID="4" grpId="7" fill="hold">
                                  <p:stCondLst>
                                    <p:cond delay="0"/>
                                  </p:stCondLst>
                                  <p:iterate type="el" backwards="0">
                                    <p:tmAbs val="0"/>
                                  </p:iterate>
                                  <p:childTnLst>
                                    <p:set>
                                      <p:cBhvr>
                                        <p:cTn id="32" fill="hold"/>
                                        <p:tgtEl>
                                          <p:spTgt spid="205"/>
                                        </p:tgtEl>
                                        <p:attrNameLst>
                                          <p:attrName>style.visibility</p:attrName>
                                        </p:attrNameLst>
                                      </p:cBhvr>
                                      <p:to>
                                        <p:strVal val="visible"/>
                                      </p:to>
                                    </p:set>
                                    <p:animEffect filter="box(out)" transition="in">
                                      <p:cBhvr>
                                        <p:cTn id="33" dur="1000"/>
                                        <p:tgtEl>
                                          <p:spTgt spid="205"/>
                                        </p:tgtEl>
                                      </p:cBhvr>
                                    </p:animEffect>
                                  </p:childTnLst>
                                </p:cTn>
                              </p:par>
                            </p:childTnLst>
                          </p:cTn>
                        </p:par>
                        <p:par>
                          <p:cTn id="34" fill="hold">
                            <p:stCondLst>
                              <p:cond delay="4500"/>
                            </p:stCondLst>
                            <p:childTnLst>
                              <p:par>
                                <p:cTn id="35" presetClass="entr" nodeType="afterEffect" presetSubtype="4" presetID="2" grpId="8" fill="hold">
                                  <p:stCondLst>
                                    <p:cond delay="0"/>
                                  </p:stCondLst>
                                  <p:iterate type="el" backwards="0">
                                    <p:tmAbs val="0"/>
                                  </p:iterate>
                                  <p:childTnLst>
                                    <p:set>
                                      <p:cBhvr>
                                        <p:cTn id="36" fill="hold"/>
                                        <p:tgtEl>
                                          <p:spTgt spid="200"/>
                                        </p:tgtEl>
                                        <p:attrNameLst>
                                          <p:attrName>style.visibility</p:attrName>
                                        </p:attrNameLst>
                                      </p:cBhvr>
                                      <p:to>
                                        <p:strVal val="visible"/>
                                      </p:to>
                                    </p:set>
                                    <p:anim calcmode="lin" valueType="num">
                                      <p:cBhvr>
                                        <p:cTn id="37" dur="500" fill="hold"/>
                                        <p:tgtEl>
                                          <p:spTgt spid="200"/>
                                        </p:tgtEl>
                                        <p:attrNameLst>
                                          <p:attrName>ppt_x</p:attrName>
                                        </p:attrNameLst>
                                      </p:cBhvr>
                                      <p:tavLst>
                                        <p:tav tm="0">
                                          <p:val>
                                            <p:strVal val="#ppt_x"/>
                                          </p:val>
                                        </p:tav>
                                        <p:tav tm="100000">
                                          <p:val>
                                            <p:strVal val="#ppt_x"/>
                                          </p:val>
                                        </p:tav>
                                      </p:tavLst>
                                    </p:anim>
                                    <p:anim calcmode="lin" valueType="num">
                                      <p:cBhvr>
                                        <p:cTn id="38" dur="500" fill="hold"/>
                                        <p:tgtEl>
                                          <p:spTgt spid="200"/>
                                        </p:tgtEl>
                                        <p:attrNameLst>
                                          <p:attrName>ppt_y</p:attrName>
                                        </p:attrNameLst>
                                      </p:cBhvr>
                                      <p:tavLst>
                                        <p:tav tm="0">
                                          <p:val>
                                            <p:strVal val="1+#ppt_h/2"/>
                                          </p:val>
                                        </p:tav>
                                        <p:tav tm="100000">
                                          <p:val>
                                            <p:strVal val="#ppt_y"/>
                                          </p:val>
                                        </p:tav>
                                      </p:tavLst>
                                    </p:anim>
                                  </p:childTnLst>
                                </p:cTn>
                              </p:par>
                            </p:childTnLst>
                          </p:cTn>
                        </p:par>
                        <p:par>
                          <p:cTn id="39" fill="hold">
                            <p:stCondLst>
                              <p:cond delay="5000"/>
                            </p:stCondLst>
                            <p:childTnLst>
                              <p:par>
                                <p:cTn id="40" presetClass="entr" nodeType="afterEffect" presetID="10" grpId="9" fill="hold">
                                  <p:stCondLst>
                                    <p:cond delay="0"/>
                                  </p:stCondLst>
                                  <p:iterate type="el" backwards="0">
                                    <p:tmAbs val="0"/>
                                  </p:iterate>
                                  <p:childTnLst>
                                    <p:set>
                                      <p:cBhvr>
                                        <p:cTn id="41" fill="hold"/>
                                        <p:tgtEl>
                                          <p:spTgt spid="198"/>
                                        </p:tgtEl>
                                        <p:attrNameLst>
                                          <p:attrName>style.visibility</p:attrName>
                                        </p:attrNameLst>
                                      </p:cBhvr>
                                      <p:to>
                                        <p:strVal val="visible"/>
                                      </p:to>
                                    </p:set>
                                    <p:animEffect filter="fade" transition="in">
                                      <p:cBhvr>
                                        <p:cTn id="42" dur="500"/>
                                        <p:tgtEl>
                                          <p:spTgt spid="198"/>
                                        </p:tgtEl>
                                      </p:cBhvr>
                                    </p:animEffect>
                                  </p:childTnLst>
                                </p:cTn>
                              </p:par>
                            </p:childTnLst>
                          </p:cTn>
                        </p:par>
                        <p:par>
                          <p:cTn id="43" fill="hold">
                            <p:stCondLst>
                              <p:cond delay="5500"/>
                            </p:stCondLst>
                            <p:childTnLst>
                              <p:par>
                                <p:cTn id="44" presetClass="entr" nodeType="afterEffect" presetSubtype="32" presetID="4" grpId="10" fill="hold">
                                  <p:stCondLst>
                                    <p:cond delay="0"/>
                                  </p:stCondLst>
                                  <p:iterate type="el" backwards="0">
                                    <p:tmAbs val="0"/>
                                  </p:iterate>
                                  <p:childTnLst>
                                    <p:set>
                                      <p:cBhvr>
                                        <p:cTn id="45" fill="hold"/>
                                        <p:tgtEl>
                                          <p:spTgt spid="206"/>
                                        </p:tgtEl>
                                        <p:attrNameLst>
                                          <p:attrName>style.visibility</p:attrName>
                                        </p:attrNameLst>
                                      </p:cBhvr>
                                      <p:to>
                                        <p:strVal val="visible"/>
                                      </p:to>
                                    </p:set>
                                    <p:animEffect filter="box(out)" transition="in">
                                      <p:cBhvr>
                                        <p:cTn id="46" dur="1000"/>
                                        <p:tgtEl>
                                          <p:spTgt spid="206"/>
                                        </p:tgtEl>
                                      </p:cBhvr>
                                    </p:animEffect>
                                  </p:childTnLst>
                                </p:cTn>
                              </p:par>
                            </p:childTnLst>
                          </p:cTn>
                        </p:par>
                        <p:par>
                          <p:cTn id="47" fill="hold">
                            <p:stCondLst>
                              <p:cond delay="6500"/>
                            </p:stCondLst>
                            <p:childTnLst>
                              <p:par>
                                <p:cTn id="48" presetClass="entr" nodeType="afterEffect" presetSubtype="4" presetID="2" grpId="11" fill="hold">
                                  <p:stCondLst>
                                    <p:cond delay="0"/>
                                  </p:stCondLst>
                                  <p:iterate type="el" backwards="0">
                                    <p:tmAbs val="0"/>
                                  </p:iterate>
                                  <p:childTnLst>
                                    <p:set>
                                      <p:cBhvr>
                                        <p:cTn id="49" fill="hold"/>
                                        <p:tgtEl>
                                          <p:spTgt spid="204"/>
                                        </p:tgtEl>
                                        <p:attrNameLst>
                                          <p:attrName>style.visibility</p:attrName>
                                        </p:attrNameLst>
                                      </p:cBhvr>
                                      <p:to>
                                        <p:strVal val="visible"/>
                                      </p:to>
                                    </p:set>
                                    <p:anim calcmode="lin" valueType="num">
                                      <p:cBhvr>
                                        <p:cTn id="50" dur="500" fill="hold"/>
                                        <p:tgtEl>
                                          <p:spTgt spid="204"/>
                                        </p:tgtEl>
                                        <p:attrNameLst>
                                          <p:attrName>ppt_x</p:attrName>
                                        </p:attrNameLst>
                                      </p:cBhvr>
                                      <p:tavLst>
                                        <p:tav tm="0">
                                          <p:val>
                                            <p:strVal val="#ppt_x"/>
                                          </p:val>
                                        </p:tav>
                                        <p:tav tm="100000">
                                          <p:val>
                                            <p:strVal val="#ppt_x"/>
                                          </p:val>
                                        </p:tav>
                                      </p:tavLst>
                                    </p:anim>
                                    <p:anim calcmode="lin" valueType="num">
                                      <p:cBhvr>
                                        <p:cTn id="51" dur="500" fill="hold"/>
                                        <p:tgtEl>
                                          <p:spTgt spid="204"/>
                                        </p:tgtEl>
                                        <p:attrNameLst>
                                          <p:attrName>ppt_y</p:attrName>
                                        </p:attrNameLst>
                                      </p:cBhvr>
                                      <p:tavLst>
                                        <p:tav tm="0">
                                          <p:val>
                                            <p:strVal val="1+#ppt_h/2"/>
                                          </p:val>
                                        </p:tav>
                                        <p:tav tm="100000">
                                          <p:val>
                                            <p:strVal val="#ppt_y"/>
                                          </p:val>
                                        </p:tav>
                                      </p:tavLst>
                                    </p:anim>
                                  </p:childTnLst>
                                </p:cTn>
                              </p:par>
                            </p:childTnLst>
                          </p:cTn>
                        </p:par>
                        <p:par>
                          <p:cTn id="52" fill="hold">
                            <p:stCondLst>
                              <p:cond delay="7000"/>
                            </p:stCondLst>
                            <p:childTnLst>
                              <p:par>
                                <p:cTn id="53" presetClass="entr" nodeType="afterEffect" presetID="10" grpId="12" fill="hold">
                                  <p:stCondLst>
                                    <p:cond delay="0"/>
                                  </p:stCondLst>
                                  <p:iterate type="el" backwards="0">
                                    <p:tmAbs val="0"/>
                                  </p:iterate>
                                  <p:childTnLst>
                                    <p:set>
                                      <p:cBhvr>
                                        <p:cTn id="54" fill="hold"/>
                                        <p:tgtEl>
                                          <p:spTgt spid="203"/>
                                        </p:tgtEl>
                                        <p:attrNameLst>
                                          <p:attrName>style.visibility</p:attrName>
                                        </p:attrNameLst>
                                      </p:cBhvr>
                                      <p:to>
                                        <p:strVal val="visible"/>
                                      </p:to>
                                    </p:set>
                                    <p:animEffect filter="fade" transition="in">
                                      <p:cBhvr>
                                        <p:cTn id="55" dur="500"/>
                                        <p:tgtEl>
                                          <p:spTgt spid="203"/>
                                        </p:tgtEl>
                                      </p:cBhvr>
                                    </p:animEffect>
                                  </p:childTnLst>
                                </p:cTn>
                              </p:par>
                            </p:childTnLst>
                          </p:cTn>
                        </p:par>
                        <p:par>
                          <p:cTn id="56" fill="hold">
                            <p:stCondLst>
                              <p:cond delay="7500"/>
                            </p:stCondLst>
                            <p:childTnLst>
                              <p:par>
                                <p:cTn id="57" presetClass="entr" nodeType="afterEffect" presetSubtype="32" presetID="4" grpId="13" fill="hold">
                                  <p:stCondLst>
                                    <p:cond delay="0"/>
                                  </p:stCondLst>
                                  <p:iterate type="el" backwards="0">
                                    <p:tmAbs val="0"/>
                                  </p:iterate>
                                  <p:childTnLst>
                                    <p:set>
                                      <p:cBhvr>
                                        <p:cTn id="58" fill="hold"/>
                                        <p:tgtEl>
                                          <p:spTgt spid="209"/>
                                        </p:tgtEl>
                                        <p:attrNameLst>
                                          <p:attrName>style.visibility</p:attrName>
                                        </p:attrNameLst>
                                      </p:cBhvr>
                                      <p:to>
                                        <p:strVal val="visible"/>
                                      </p:to>
                                    </p:set>
                                    <p:animEffect filter="box(out)" transition="in">
                                      <p:cBhvr>
                                        <p:cTn id="59" dur="1000"/>
                                        <p:tgtEl>
                                          <p:spTgt spid="209"/>
                                        </p:tgtEl>
                                      </p:cBhvr>
                                    </p:animEffect>
                                  </p:childTnLst>
                                </p:cTn>
                              </p:par>
                            </p:childTnLst>
                          </p:cTn>
                        </p:par>
                        <p:par>
                          <p:cTn id="60" fill="hold">
                            <p:stCondLst>
                              <p:cond delay="8500"/>
                            </p:stCondLst>
                            <p:childTnLst>
                              <p:par>
                                <p:cTn id="61" presetClass="entr" nodeType="afterEffect" presetSubtype="4" presetID="2" grpId="14" fill="hold">
                                  <p:stCondLst>
                                    <p:cond delay="0"/>
                                  </p:stCondLst>
                                  <p:iterate type="el" backwards="0">
                                    <p:tmAbs val="0"/>
                                  </p:iterate>
                                  <p:childTnLst>
                                    <p:set>
                                      <p:cBhvr>
                                        <p:cTn id="62" fill="hold"/>
                                        <p:tgtEl>
                                          <p:spTgt spid="211"/>
                                        </p:tgtEl>
                                        <p:attrNameLst>
                                          <p:attrName>style.visibility</p:attrName>
                                        </p:attrNameLst>
                                      </p:cBhvr>
                                      <p:to>
                                        <p:strVal val="visible"/>
                                      </p:to>
                                    </p:set>
                                    <p:anim calcmode="lin" valueType="num">
                                      <p:cBhvr>
                                        <p:cTn id="63" dur="500" fill="hold"/>
                                        <p:tgtEl>
                                          <p:spTgt spid="211"/>
                                        </p:tgtEl>
                                        <p:attrNameLst>
                                          <p:attrName>ppt_x</p:attrName>
                                        </p:attrNameLst>
                                      </p:cBhvr>
                                      <p:tavLst>
                                        <p:tav tm="0">
                                          <p:val>
                                            <p:strVal val="#ppt_x"/>
                                          </p:val>
                                        </p:tav>
                                        <p:tav tm="100000">
                                          <p:val>
                                            <p:strVal val="#ppt_x"/>
                                          </p:val>
                                        </p:tav>
                                      </p:tavLst>
                                    </p:anim>
                                    <p:anim calcmode="lin" valueType="num">
                                      <p:cBhvr>
                                        <p:cTn id="64" dur="500" fill="hold"/>
                                        <p:tgtEl>
                                          <p:spTgt spid="211"/>
                                        </p:tgtEl>
                                        <p:attrNameLst>
                                          <p:attrName>ppt_y</p:attrName>
                                        </p:attrNameLst>
                                      </p:cBhvr>
                                      <p:tavLst>
                                        <p:tav tm="0">
                                          <p:val>
                                            <p:strVal val="1+#ppt_h/2"/>
                                          </p:val>
                                        </p:tav>
                                        <p:tav tm="100000">
                                          <p:val>
                                            <p:strVal val="#ppt_y"/>
                                          </p:val>
                                        </p:tav>
                                      </p:tavLst>
                                    </p:anim>
                                  </p:childTnLst>
                                </p:cTn>
                              </p:par>
                            </p:childTnLst>
                          </p:cTn>
                        </p:par>
                        <p:par>
                          <p:cTn id="65" fill="hold">
                            <p:stCondLst>
                              <p:cond delay="9000"/>
                            </p:stCondLst>
                            <p:childTnLst>
                              <p:par>
                                <p:cTn id="66" presetClass="entr" nodeType="afterEffect" presetID="10" grpId="15" fill="hold">
                                  <p:stCondLst>
                                    <p:cond delay="0"/>
                                  </p:stCondLst>
                                  <p:iterate type="el" backwards="0">
                                    <p:tmAbs val="0"/>
                                  </p:iterate>
                                  <p:childTnLst>
                                    <p:set>
                                      <p:cBhvr>
                                        <p:cTn id="67" fill="hold"/>
                                        <p:tgtEl>
                                          <p:spTgt spid="210"/>
                                        </p:tgtEl>
                                        <p:attrNameLst>
                                          <p:attrName>style.visibility</p:attrName>
                                        </p:attrNameLst>
                                      </p:cBhvr>
                                      <p:to>
                                        <p:strVal val="visible"/>
                                      </p:to>
                                    </p:set>
                                    <p:animEffect filter="fade" transition="in">
                                      <p:cBhvr>
                                        <p:cTn id="68" dur="500"/>
                                        <p:tgtEl>
                                          <p:spTgt spid="210"/>
                                        </p:tgtEl>
                                      </p:cBhvr>
                                    </p:animEffect>
                                  </p:childTnLst>
                                </p:cTn>
                              </p:par>
                            </p:childTnLst>
                          </p:cTn>
                        </p:par>
                        <p:par>
                          <p:cTn id="69" fill="hold">
                            <p:stCondLst>
                              <p:cond delay="9500"/>
                            </p:stCondLst>
                            <p:childTnLst>
                              <p:par>
                                <p:cTn id="70" presetClass="entr" nodeType="afterEffect" presetSubtype="32" presetID="4" grpId="16" fill="hold">
                                  <p:stCondLst>
                                    <p:cond delay="0"/>
                                  </p:stCondLst>
                                  <p:iterate type="el" backwards="0">
                                    <p:tmAbs val="0"/>
                                  </p:iterate>
                                  <p:childTnLst>
                                    <p:set>
                                      <p:cBhvr>
                                        <p:cTn id="71" fill="hold"/>
                                        <p:tgtEl>
                                          <p:spTgt spid="207"/>
                                        </p:tgtEl>
                                        <p:attrNameLst>
                                          <p:attrName>style.visibility</p:attrName>
                                        </p:attrNameLst>
                                      </p:cBhvr>
                                      <p:to>
                                        <p:strVal val="visible"/>
                                      </p:to>
                                    </p:set>
                                    <p:animEffect filter="box(out)" transition="in">
                                      <p:cBhvr>
                                        <p:cTn id="72" dur="1000"/>
                                        <p:tgtEl>
                                          <p:spTgt spid="207"/>
                                        </p:tgtEl>
                                      </p:cBhvr>
                                    </p:animEffect>
                                  </p:childTnLst>
                                </p:cTn>
                              </p:par>
                            </p:childTnLst>
                          </p:cTn>
                        </p:par>
                        <p:par>
                          <p:cTn id="73" fill="hold">
                            <p:stCondLst>
                              <p:cond delay="10500"/>
                            </p:stCondLst>
                            <p:childTnLst>
                              <p:par>
                                <p:cTn id="74" presetClass="entr" nodeType="afterEffect" presetSubtype="4" presetID="2" grpId="17" fill="hold">
                                  <p:stCondLst>
                                    <p:cond delay="0"/>
                                  </p:stCondLst>
                                  <p:iterate type="el" backwards="0">
                                    <p:tmAbs val="0"/>
                                  </p:iterate>
                                  <p:childTnLst>
                                    <p:set>
                                      <p:cBhvr>
                                        <p:cTn id="75" fill="hold"/>
                                        <p:tgtEl>
                                          <p:spTgt spid="201"/>
                                        </p:tgtEl>
                                        <p:attrNameLst>
                                          <p:attrName>style.visibility</p:attrName>
                                        </p:attrNameLst>
                                      </p:cBhvr>
                                      <p:to>
                                        <p:strVal val="visible"/>
                                      </p:to>
                                    </p:set>
                                    <p:anim calcmode="lin" valueType="num">
                                      <p:cBhvr>
                                        <p:cTn id="76" dur="500" fill="hold"/>
                                        <p:tgtEl>
                                          <p:spTgt spid="201"/>
                                        </p:tgtEl>
                                        <p:attrNameLst>
                                          <p:attrName>ppt_x</p:attrName>
                                        </p:attrNameLst>
                                      </p:cBhvr>
                                      <p:tavLst>
                                        <p:tav tm="0">
                                          <p:val>
                                            <p:strVal val="#ppt_x"/>
                                          </p:val>
                                        </p:tav>
                                        <p:tav tm="100000">
                                          <p:val>
                                            <p:strVal val="#ppt_x"/>
                                          </p:val>
                                        </p:tav>
                                      </p:tavLst>
                                    </p:anim>
                                    <p:anim calcmode="lin" valueType="num">
                                      <p:cBhvr>
                                        <p:cTn id="77" dur="500" fill="hold"/>
                                        <p:tgtEl>
                                          <p:spTgt spid="201"/>
                                        </p:tgtEl>
                                        <p:attrNameLst>
                                          <p:attrName>ppt_y</p:attrName>
                                        </p:attrNameLst>
                                      </p:cBhvr>
                                      <p:tavLst>
                                        <p:tav tm="0">
                                          <p:val>
                                            <p:strVal val="1+#ppt_h/2"/>
                                          </p:val>
                                        </p:tav>
                                        <p:tav tm="100000">
                                          <p:val>
                                            <p:strVal val="#ppt_y"/>
                                          </p:val>
                                        </p:tav>
                                      </p:tavLst>
                                    </p:anim>
                                  </p:childTnLst>
                                </p:cTn>
                              </p:par>
                            </p:childTnLst>
                          </p:cTn>
                        </p:par>
                        <p:par>
                          <p:cTn id="78" fill="hold">
                            <p:stCondLst>
                              <p:cond delay="11000"/>
                            </p:stCondLst>
                            <p:childTnLst>
                              <p:par>
                                <p:cTn id="79" presetClass="entr" nodeType="afterEffect" presetID="10" grpId="18" fill="hold">
                                  <p:stCondLst>
                                    <p:cond delay="0"/>
                                  </p:stCondLst>
                                  <p:iterate type="el" backwards="0">
                                    <p:tmAbs val="0"/>
                                  </p:iterate>
                                  <p:childTnLst>
                                    <p:set>
                                      <p:cBhvr>
                                        <p:cTn id="80" fill="hold"/>
                                        <p:tgtEl>
                                          <p:spTgt spid="199"/>
                                        </p:tgtEl>
                                        <p:attrNameLst>
                                          <p:attrName>style.visibility</p:attrName>
                                        </p:attrNameLst>
                                      </p:cBhvr>
                                      <p:to>
                                        <p:strVal val="visible"/>
                                      </p:to>
                                    </p:set>
                                    <p:animEffect filter="fade" transition="in">
                                      <p:cBhvr>
                                        <p:cTn id="81" dur="500"/>
                                        <p:tgtEl>
                                          <p:spTgt spid="199"/>
                                        </p:tgtEl>
                                      </p:cBhvr>
                                    </p:animEffect>
                                  </p:childTnLst>
                                </p:cTn>
                              </p:par>
                            </p:childTnLst>
                          </p:cTn>
                        </p:par>
                        <p:par>
                          <p:cTn id="82" fill="hold">
                            <p:stCondLst>
                              <p:cond delay="11500"/>
                            </p:stCondLst>
                            <p:childTnLst>
                              <p:par>
                                <p:cTn id="83" presetClass="entr" nodeType="afterEffect" presetID="10" grpId="19" fill="hold">
                                  <p:stCondLst>
                                    <p:cond delay="0"/>
                                  </p:stCondLst>
                                  <p:iterate type="el" backwards="0">
                                    <p:tmAbs val="0"/>
                                  </p:iterate>
                                  <p:childTnLst>
                                    <p:set>
                                      <p:cBhvr>
                                        <p:cTn id="84" fill="hold"/>
                                        <p:tgtEl>
                                          <p:spTgt spid="208"/>
                                        </p:tgtEl>
                                        <p:attrNameLst>
                                          <p:attrName>style.visibility</p:attrName>
                                        </p:attrNameLst>
                                      </p:cBhvr>
                                      <p:to>
                                        <p:strVal val="visible"/>
                                      </p:to>
                                    </p:set>
                                    <p:animEffect filter="fade" transition="in">
                                      <p:cBhvr>
                                        <p:cTn id="85" dur="500"/>
                                        <p:tgtEl>
                                          <p:spTgt spid="2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1" grpId="17"/>
      <p:bldP build="whole" bldLvl="1" animBg="1" rev="0" advAuto="0" spid="206" grpId="10"/>
      <p:bldP build="whole" bldLvl="1" animBg="1" rev="0" advAuto="0" spid="200" grpId="8"/>
      <p:bldP build="whole" bldLvl="1" animBg="1" rev="0" advAuto="0" spid="196" grpId="6"/>
      <p:bldP build="whole" bldLvl="1" animBg="1" rev="0" advAuto="0" spid="211" grpId="14"/>
      <p:bldP build="whole" bldLvl="1" animBg="1" rev="0" advAuto="0" spid="210" grpId="15"/>
      <p:bldP build="whole" bldLvl="1" animBg="1" rev="0" advAuto="0" spid="193" grpId="1"/>
      <p:bldP build="whole" bldLvl="1" animBg="1" rev="0" advAuto="0" spid="209" grpId="13"/>
      <p:bldP build="whole" bldLvl="1" animBg="1" rev="0" advAuto="0" spid="207" grpId="16"/>
      <p:bldP build="whole" bldLvl="1" animBg="1" rev="0" advAuto="0" spid="195" grpId="2"/>
      <p:bldP build="whole" bldLvl="1" animBg="1" rev="0" advAuto="0" spid="205" grpId="7"/>
      <p:bldP build="whole" bldLvl="1" animBg="1" rev="0" advAuto="0" spid="203" grpId="12"/>
      <p:bldP build="whole" bldLvl="1" animBg="1" rev="0" advAuto="0" spid="199" grpId="18"/>
      <p:bldP build="whole" bldLvl="1" animBg="1" rev="0" advAuto="0" spid="194" grpId="3"/>
      <p:bldP build="whole" bldLvl="1" animBg="1" rev="0" advAuto="0" spid="204" grpId="11"/>
      <p:bldP build="whole" bldLvl="1" animBg="1" rev="0" advAuto="0" spid="202" grpId="4"/>
      <p:bldP build="whole" bldLvl="1" animBg="1" rev="0" advAuto="0" spid="198" grpId="9"/>
      <p:bldP build="whole" bldLvl="1" animBg="1" rev="0" advAuto="0" spid="197" grpId="5"/>
      <p:bldP build="whole" bldLvl="1" animBg="1" rev="0" advAuto="0" spid="208" grpId="19"/>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213" name="Image" descr="Image"/>
          <p:cNvPicPr>
            <a:picLocks noChangeAspect="1"/>
          </p:cNvPicPr>
          <p:nvPr>
            <p:ph type="pic" idx="21"/>
          </p:nvPr>
        </p:nvPicPr>
        <p:blipFill>
          <a:blip r:embed="rId2">
            <a:extLst/>
          </a:blip>
          <a:stretch>
            <a:fillRect/>
          </a:stretch>
        </p:blipFill>
        <p:spPr>
          <a:prstGeom prst="rect">
            <a:avLst/>
          </a:prstGeom>
        </p:spPr>
      </p:pic>
      <p:sp>
        <p:nvSpPr>
          <p:cNvPr id="214" name="Figure"/>
          <p:cNvSpPr/>
          <p:nvPr/>
        </p:nvSpPr>
        <p:spPr>
          <a:xfrm>
            <a:off x="5801995" y="3570087"/>
            <a:ext cx="588011" cy="6057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4869"/>
                </a:moveTo>
                <a:cubicBezTo>
                  <a:pt x="7606" y="4869"/>
                  <a:pt x="5020" y="7377"/>
                  <a:pt x="5020" y="10475"/>
                </a:cubicBezTo>
                <a:cubicBezTo>
                  <a:pt x="5020" y="11744"/>
                  <a:pt x="5446" y="12925"/>
                  <a:pt x="6267" y="13928"/>
                </a:cubicBezTo>
                <a:cubicBezTo>
                  <a:pt x="6419" y="14105"/>
                  <a:pt x="6602" y="14311"/>
                  <a:pt x="6754" y="14489"/>
                </a:cubicBezTo>
                <a:cubicBezTo>
                  <a:pt x="6784" y="14518"/>
                  <a:pt x="6784" y="14518"/>
                  <a:pt x="6784" y="14518"/>
                </a:cubicBezTo>
                <a:cubicBezTo>
                  <a:pt x="7332" y="15138"/>
                  <a:pt x="7879" y="15757"/>
                  <a:pt x="8092" y="16495"/>
                </a:cubicBezTo>
                <a:cubicBezTo>
                  <a:pt x="8123" y="16672"/>
                  <a:pt x="8153" y="16997"/>
                  <a:pt x="8153" y="17233"/>
                </a:cubicBezTo>
                <a:cubicBezTo>
                  <a:pt x="8153" y="17675"/>
                  <a:pt x="8153" y="17675"/>
                  <a:pt x="8153" y="17675"/>
                </a:cubicBezTo>
                <a:cubicBezTo>
                  <a:pt x="8153" y="18059"/>
                  <a:pt x="8457" y="18384"/>
                  <a:pt x="8883" y="18384"/>
                </a:cubicBezTo>
                <a:cubicBezTo>
                  <a:pt x="12686" y="18384"/>
                  <a:pt x="12686" y="18384"/>
                  <a:pt x="12686" y="18384"/>
                </a:cubicBezTo>
                <a:cubicBezTo>
                  <a:pt x="13082" y="18384"/>
                  <a:pt x="13416" y="18059"/>
                  <a:pt x="13416" y="17675"/>
                </a:cubicBezTo>
                <a:cubicBezTo>
                  <a:pt x="13416" y="17233"/>
                  <a:pt x="13416" y="17233"/>
                  <a:pt x="13416" y="17233"/>
                </a:cubicBezTo>
                <a:cubicBezTo>
                  <a:pt x="13416" y="16908"/>
                  <a:pt x="13447" y="16672"/>
                  <a:pt x="13477" y="16554"/>
                </a:cubicBezTo>
                <a:cubicBezTo>
                  <a:pt x="13690" y="15816"/>
                  <a:pt x="14299" y="15108"/>
                  <a:pt x="14846" y="14459"/>
                </a:cubicBezTo>
                <a:cubicBezTo>
                  <a:pt x="14877" y="14430"/>
                  <a:pt x="14877" y="14430"/>
                  <a:pt x="14877" y="14430"/>
                </a:cubicBezTo>
                <a:cubicBezTo>
                  <a:pt x="15029" y="14252"/>
                  <a:pt x="15181" y="14105"/>
                  <a:pt x="15333" y="13928"/>
                </a:cubicBezTo>
                <a:cubicBezTo>
                  <a:pt x="16124" y="12925"/>
                  <a:pt x="16550" y="11744"/>
                  <a:pt x="16550" y="10475"/>
                </a:cubicBezTo>
                <a:cubicBezTo>
                  <a:pt x="16550" y="7377"/>
                  <a:pt x="13964" y="4869"/>
                  <a:pt x="10800" y="4869"/>
                </a:cubicBezTo>
                <a:close/>
                <a:moveTo>
                  <a:pt x="14177" y="13043"/>
                </a:moveTo>
                <a:cubicBezTo>
                  <a:pt x="14055" y="13190"/>
                  <a:pt x="13934" y="13367"/>
                  <a:pt x="13781" y="13515"/>
                </a:cubicBezTo>
                <a:cubicBezTo>
                  <a:pt x="13751" y="13574"/>
                  <a:pt x="13751" y="13574"/>
                  <a:pt x="13751" y="13574"/>
                </a:cubicBezTo>
                <a:cubicBezTo>
                  <a:pt x="13082" y="14282"/>
                  <a:pt x="12352" y="15138"/>
                  <a:pt x="12078" y="16170"/>
                </a:cubicBezTo>
                <a:cubicBezTo>
                  <a:pt x="12017" y="16318"/>
                  <a:pt x="11986" y="16554"/>
                  <a:pt x="11956" y="16967"/>
                </a:cubicBezTo>
                <a:cubicBezTo>
                  <a:pt x="9614" y="16967"/>
                  <a:pt x="9614" y="16967"/>
                  <a:pt x="9614" y="16967"/>
                </a:cubicBezTo>
                <a:cubicBezTo>
                  <a:pt x="9583" y="16525"/>
                  <a:pt x="9553" y="16289"/>
                  <a:pt x="9492" y="16141"/>
                </a:cubicBezTo>
                <a:cubicBezTo>
                  <a:pt x="9188" y="15079"/>
                  <a:pt x="8457" y="14252"/>
                  <a:pt x="7879" y="13603"/>
                </a:cubicBezTo>
                <a:cubicBezTo>
                  <a:pt x="7879" y="13574"/>
                  <a:pt x="7879" y="13574"/>
                  <a:pt x="7879" y="13574"/>
                </a:cubicBezTo>
                <a:cubicBezTo>
                  <a:pt x="7697" y="13397"/>
                  <a:pt x="7545" y="13220"/>
                  <a:pt x="7423" y="13043"/>
                </a:cubicBezTo>
                <a:cubicBezTo>
                  <a:pt x="6815" y="12305"/>
                  <a:pt x="6480" y="11420"/>
                  <a:pt x="6480" y="10475"/>
                </a:cubicBezTo>
                <a:cubicBezTo>
                  <a:pt x="6480" y="8174"/>
                  <a:pt x="8427" y="6285"/>
                  <a:pt x="10800" y="6285"/>
                </a:cubicBezTo>
                <a:cubicBezTo>
                  <a:pt x="13173" y="6285"/>
                  <a:pt x="15090" y="8174"/>
                  <a:pt x="15090" y="10475"/>
                </a:cubicBezTo>
                <a:cubicBezTo>
                  <a:pt x="15090" y="11420"/>
                  <a:pt x="14785" y="12305"/>
                  <a:pt x="14177" y="13043"/>
                </a:cubicBezTo>
                <a:close/>
                <a:moveTo>
                  <a:pt x="13416" y="19298"/>
                </a:moveTo>
                <a:cubicBezTo>
                  <a:pt x="13416" y="19682"/>
                  <a:pt x="13082" y="20007"/>
                  <a:pt x="12686" y="20007"/>
                </a:cubicBezTo>
                <a:cubicBezTo>
                  <a:pt x="8883" y="20007"/>
                  <a:pt x="8883" y="20007"/>
                  <a:pt x="8883" y="20007"/>
                </a:cubicBezTo>
                <a:cubicBezTo>
                  <a:pt x="8457" y="20007"/>
                  <a:pt x="8153" y="19682"/>
                  <a:pt x="8153" y="19298"/>
                </a:cubicBezTo>
                <a:cubicBezTo>
                  <a:pt x="8153" y="18885"/>
                  <a:pt x="8457" y="18590"/>
                  <a:pt x="8883" y="18590"/>
                </a:cubicBezTo>
                <a:cubicBezTo>
                  <a:pt x="12686" y="18590"/>
                  <a:pt x="12686" y="18590"/>
                  <a:pt x="12686" y="18590"/>
                </a:cubicBezTo>
                <a:cubicBezTo>
                  <a:pt x="13082" y="18590"/>
                  <a:pt x="13416" y="18885"/>
                  <a:pt x="13416" y="19298"/>
                </a:cubicBezTo>
                <a:close/>
                <a:moveTo>
                  <a:pt x="12473" y="20892"/>
                </a:moveTo>
                <a:cubicBezTo>
                  <a:pt x="12473" y="21305"/>
                  <a:pt x="12139" y="21600"/>
                  <a:pt x="11743" y="21600"/>
                </a:cubicBezTo>
                <a:cubicBezTo>
                  <a:pt x="9826" y="21600"/>
                  <a:pt x="9826" y="21600"/>
                  <a:pt x="9826" y="21600"/>
                </a:cubicBezTo>
                <a:cubicBezTo>
                  <a:pt x="9431" y="21600"/>
                  <a:pt x="9096" y="21305"/>
                  <a:pt x="9096" y="20892"/>
                </a:cubicBezTo>
                <a:cubicBezTo>
                  <a:pt x="9096" y="20508"/>
                  <a:pt x="9431" y="20184"/>
                  <a:pt x="9826" y="20184"/>
                </a:cubicBezTo>
                <a:cubicBezTo>
                  <a:pt x="11743" y="20184"/>
                  <a:pt x="11743" y="20184"/>
                  <a:pt x="11743" y="20184"/>
                </a:cubicBezTo>
                <a:cubicBezTo>
                  <a:pt x="12139" y="20184"/>
                  <a:pt x="12473" y="20508"/>
                  <a:pt x="12473" y="20892"/>
                </a:cubicBezTo>
                <a:close/>
                <a:moveTo>
                  <a:pt x="21600" y="10475"/>
                </a:moveTo>
                <a:cubicBezTo>
                  <a:pt x="21600" y="10859"/>
                  <a:pt x="21265" y="11184"/>
                  <a:pt x="20870" y="11184"/>
                </a:cubicBezTo>
                <a:cubicBezTo>
                  <a:pt x="18345" y="11184"/>
                  <a:pt x="18345" y="11184"/>
                  <a:pt x="18345" y="11184"/>
                </a:cubicBezTo>
                <a:cubicBezTo>
                  <a:pt x="17949" y="11184"/>
                  <a:pt x="17615" y="10859"/>
                  <a:pt x="17615" y="10475"/>
                </a:cubicBezTo>
                <a:cubicBezTo>
                  <a:pt x="17615" y="10092"/>
                  <a:pt x="17949" y="9767"/>
                  <a:pt x="18345" y="9767"/>
                </a:cubicBezTo>
                <a:cubicBezTo>
                  <a:pt x="20870" y="9767"/>
                  <a:pt x="20870" y="9767"/>
                  <a:pt x="20870" y="9767"/>
                </a:cubicBezTo>
                <a:cubicBezTo>
                  <a:pt x="21265" y="9767"/>
                  <a:pt x="21600" y="10092"/>
                  <a:pt x="21600" y="10475"/>
                </a:cubicBezTo>
                <a:close/>
                <a:moveTo>
                  <a:pt x="3255" y="11184"/>
                </a:moveTo>
                <a:cubicBezTo>
                  <a:pt x="730" y="11184"/>
                  <a:pt x="730" y="11184"/>
                  <a:pt x="730" y="11184"/>
                </a:cubicBezTo>
                <a:cubicBezTo>
                  <a:pt x="304" y="11184"/>
                  <a:pt x="0" y="10859"/>
                  <a:pt x="0" y="10475"/>
                </a:cubicBezTo>
                <a:cubicBezTo>
                  <a:pt x="0" y="10092"/>
                  <a:pt x="304" y="9767"/>
                  <a:pt x="730" y="9767"/>
                </a:cubicBezTo>
                <a:cubicBezTo>
                  <a:pt x="3255" y="9767"/>
                  <a:pt x="3255" y="9767"/>
                  <a:pt x="3255" y="9767"/>
                </a:cubicBezTo>
                <a:cubicBezTo>
                  <a:pt x="3651" y="9767"/>
                  <a:pt x="3985" y="10092"/>
                  <a:pt x="3985" y="10475"/>
                </a:cubicBezTo>
                <a:cubicBezTo>
                  <a:pt x="3985" y="10859"/>
                  <a:pt x="3651" y="11184"/>
                  <a:pt x="3255" y="11184"/>
                </a:cubicBezTo>
                <a:close/>
                <a:moveTo>
                  <a:pt x="10070" y="3128"/>
                </a:moveTo>
                <a:cubicBezTo>
                  <a:pt x="10070" y="708"/>
                  <a:pt x="10070" y="708"/>
                  <a:pt x="10070" y="708"/>
                </a:cubicBezTo>
                <a:cubicBezTo>
                  <a:pt x="10070" y="295"/>
                  <a:pt x="10405" y="0"/>
                  <a:pt x="10800" y="0"/>
                </a:cubicBezTo>
                <a:cubicBezTo>
                  <a:pt x="11195" y="0"/>
                  <a:pt x="11530" y="295"/>
                  <a:pt x="11530" y="708"/>
                </a:cubicBezTo>
                <a:cubicBezTo>
                  <a:pt x="11530" y="3128"/>
                  <a:pt x="11530" y="3128"/>
                  <a:pt x="11530" y="3128"/>
                </a:cubicBezTo>
                <a:cubicBezTo>
                  <a:pt x="11530" y="3541"/>
                  <a:pt x="11195" y="3836"/>
                  <a:pt x="10800" y="3836"/>
                </a:cubicBezTo>
                <a:cubicBezTo>
                  <a:pt x="10405" y="3836"/>
                  <a:pt x="10070" y="3541"/>
                  <a:pt x="10070" y="3128"/>
                </a:cubicBezTo>
                <a:close/>
                <a:moveTo>
                  <a:pt x="18436" y="16879"/>
                </a:moveTo>
                <a:cubicBezTo>
                  <a:pt x="18710" y="17144"/>
                  <a:pt x="18710" y="17616"/>
                  <a:pt x="18436" y="17882"/>
                </a:cubicBezTo>
                <a:cubicBezTo>
                  <a:pt x="18284" y="18030"/>
                  <a:pt x="18101" y="18089"/>
                  <a:pt x="17919" y="18089"/>
                </a:cubicBezTo>
                <a:cubicBezTo>
                  <a:pt x="17736" y="18089"/>
                  <a:pt x="17554" y="18030"/>
                  <a:pt x="17402" y="17882"/>
                </a:cubicBezTo>
                <a:cubicBezTo>
                  <a:pt x="15637" y="16141"/>
                  <a:pt x="15637" y="16141"/>
                  <a:pt x="15637" y="16141"/>
                </a:cubicBezTo>
                <a:cubicBezTo>
                  <a:pt x="15333" y="15875"/>
                  <a:pt x="15333" y="15433"/>
                  <a:pt x="15637" y="15138"/>
                </a:cubicBezTo>
                <a:cubicBezTo>
                  <a:pt x="15911" y="14872"/>
                  <a:pt x="16367" y="14872"/>
                  <a:pt x="16641" y="15138"/>
                </a:cubicBezTo>
                <a:lnTo>
                  <a:pt x="18436" y="16879"/>
                </a:lnTo>
                <a:close/>
                <a:moveTo>
                  <a:pt x="3164" y="4072"/>
                </a:moveTo>
                <a:cubicBezTo>
                  <a:pt x="2860" y="3777"/>
                  <a:pt x="2860" y="3334"/>
                  <a:pt x="3164" y="3069"/>
                </a:cubicBezTo>
                <a:cubicBezTo>
                  <a:pt x="3438" y="2774"/>
                  <a:pt x="3894" y="2774"/>
                  <a:pt x="4198" y="3069"/>
                </a:cubicBezTo>
                <a:cubicBezTo>
                  <a:pt x="5963" y="4780"/>
                  <a:pt x="5963" y="4780"/>
                  <a:pt x="5963" y="4780"/>
                </a:cubicBezTo>
                <a:cubicBezTo>
                  <a:pt x="6267" y="5075"/>
                  <a:pt x="6267" y="5518"/>
                  <a:pt x="5963" y="5784"/>
                </a:cubicBezTo>
                <a:cubicBezTo>
                  <a:pt x="5841" y="5931"/>
                  <a:pt x="5628" y="5990"/>
                  <a:pt x="5446" y="5990"/>
                </a:cubicBezTo>
                <a:cubicBezTo>
                  <a:pt x="5263" y="5990"/>
                  <a:pt x="5081" y="5931"/>
                  <a:pt x="4928" y="5784"/>
                </a:cubicBezTo>
                <a:lnTo>
                  <a:pt x="3164" y="4072"/>
                </a:lnTo>
                <a:close/>
                <a:moveTo>
                  <a:pt x="5963" y="15138"/>
                </a:moveTo>
                <a:cubicBezTo>
                  <a:pt x="6267" y="15433"/>
                  <a:pt x="6267" y="15875"/>
                  <a:pt x="5963" y="16141"/>
                </a:cubicBezTo>
                <a:cubicBezTo>
                  <a:pt x="4198" y="17882"/>
                  <a:pt x="4198" y="17882"/>
                  <a:pt x="4198" y="17882"/>
                </a:cubicBezTo>
                <a:cubicBezTo>
                  <a:pt x="4046" y="18030"/>
                  <a:pt x="3864" y="18089"/>
                  <a:pt x="3681" y="18089"/>
                </a:cubicBezTo>
                <a:cubicBezTo>
                  <a:pt x="3499" y="18089"/>
                  <a:pt x="3286" y="18030"/>
                  <a:pt x="3164" y="17882"/>
                </a:cubicBezTo>
                <a:cubicBezTo>
                  <a:pt x="2860" y="17616"/>
                  <a:pt x="2860" y="17144"/>
                  <a:pt x="3164" y="16879"/>
                </a:cubicBezTo>
                <a:cubicBezTo>
                  <a:pt x="4928" y="15138"/>
                  <a:pt x="4928" y="15138"/>
                  <a:pt x="4928" y="15138"/>
                </a:cubicBezTo>
                <a:cubicBezTo>
                  <a:pt x="5233" y="14872"/>
                  <a:pt x="5689" y="14872"/>
                  <a:pt x="5963" y="15138"/>
                </a:cubicBezTo>
                <a:close/>
                <a:moveTo>
                  <a:pt x="15637" y="5784"/>
                </a:moveTo>
                <a:cubicBezTo>
                  <a:pt x="15333" y="5518"/>
                  <a:pt x="15333" y="5075"/>
                  <a:pt x="15637" y="4780"/>
                </a:cubicBezTo>
                <a:cubicBezTo>
                  <a:pt x="17402" y="3069"/>
                  <a:pt x="17402" y="3069"/>
                  <a:pt x="17402" y="3069"/>
                </a:cubicBezTo>
                <a:cubicBezTo>
                  <a:pt x="17675" y="2774"/>
                  <a:pt x="18162" y="2774"/>
                  <a:pt x="18436" y="3069"/>
                </a:cubicBezTo>
                <a:cubicBezTo>
                  <a:pt x="18710" y="3334"/>
                  <a:pt x="18710" y="3777"/>
                  <a:pt x="18436" y="4072"/>
                </a:cubicBezTo>
                <a:cubicBezTo>
                  <a:pt x="16641" y="5784"/>
                  <a:pt x="16641" y="5784"/>
                  <a:pt x="16641" y="5784"/>
                </a:cubicBezTo>
                <a:cubicBezTo>
                  <a:pt x="16519" y="5931"/>
                  <a:pt x="16337" y="5990"/>
                  <a:pt x="16154" y="5990"/>
                </a:cubicBezTo>
                <a:cubicBezTo>
                  <a:pt x="15941" y="5990"/>
                  <a:pt x="15759" y="5931"/>
                  <a:pt x="15637" y="5784"/>
                </a:cubicBezTo>
                <a:close/>
              </a:path>
            </a:pathLst>
          </a:custGeom>
          <a:solidFill>
            <a:srgbClr val="FFFFFF"/>
          </a:solidFill>
          <a:ln w="12700">
            <a:miter lim="400000"/>
          </a:ln>
        </p:spPr>
        <p:txBody>
          <a:bodyPr lIns="45718" tIns="45718" rIns="45718" bIns="45718"/>
          <a:lstStyle/>
          <a:p>
            <a:pPr>
              <a:defRPr>
                <a:solidFill>
                  <a:srgbClr val="FFFFFF"/>
                </a:solidFill>
              </a:defRPr>
            </a:pPr>
          </a:p>
        </p:txBody>
      </p:sp>
      <p:sp>
        <p:nvSpPr>
          <p:cNvPr id="215" name="Figure"/>
          <p:cNvSpPr/>
          <p:nvPr/>
        </p:nvSpPr>
        <p:spPr>
          <a:xfrm>
            <a:off x="2147915" y="3543222"/>
            <a:ext cx="507413" cy="6326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821" y="13203"/>
                </a:moveTo>
                <a:cubicBezTo>
                  <a:pt x="15821" y="13571"/>
                  <a:pt x="15469" y="13882"/>
                  <a:pt x="14976" y="13882"/>
                </a:cubicBezTo>
                <a:cubicBezTo>
                  <a:pt x="10324" y="13882"/>
                  <a:pt x="10324" y="13882"/>
                  <a:pt x="10324" y="13882"/>
                </a:cubicBezTo>
                <a:cubicBezTo>
                  <a:pt x="9831" y="13882"/>
                  <a:pt x="9479" y="13571"/>
                  <a:pt x="9479" y="13203"/>
                </a:cubicBezTo>
                <a:cubicBezTo>
                  <a:pt x="9479" y="9132"/>
                  <a:pt x="9479" y="9132"/>
                  <a:pt x="9479" y="9132"/>
                </a:cubicBezTo>
                <a:cubicBezTo>
                  <a:pt x="9479" y="8764"/>
                  <a:pt x="9831" y="8453"/>
                  <a:pt x="10324" y="8453"/>
                </a:cubicBezTo>
                <a:cubicBezTo>
                  <a:pt x="10782" y="8453"/>
                  <a:pt x="11170" y="8764"/>
                  <a:pt x="11170" y="9132"/>
                </a:cubicBezTo>
                <a:cubicBezTo>
                  <a:pt x="11170" y="12525"/>
                  <a:pt x="11170" y="12525"/>
                  <a:pt x="11170" y="12525"/>
                </a:cubicBezTo>
                <a:cubicBezTo>
                  <a:pt x="14976" y="12525"/>
                  <a:pt x="14976" y="12525"/>
                  <a:pt x="14976" y="12525"/>
                </a:cubicBezTo>
                <a:cubicBezTo>
                  <a:pt x="15469" y="12525"/>
                  <a:pt x="15821" y="12836"/>
                  <a:pt x="15821" y="13203"/>
                </a:cubicBezTo>
                <a:close/>
                <a:moveTo>
                  <a:pt x="21600" y="12920"/>
                </a:moveTo>
                <a:cubicBezTo>
                  <a:pt x="21600" y="17698"/>
                  <a:pt x="16737" y="21600"/>
                  <a:pt x="10782" y="21600"/>
                </a:cubicBezTo>
                <a:cubicBezTo>
                  <a:pt x="4827" y="21600"/>
                  <a:pt x="0" y="17698"/>
                  <a:pt x="0" y="12920"/>
                </a:cubicBezTo>
                <a:cubicBezTo>
                  <a:pt x="0" y="8906"/>
                  <a:pt x="3418" y="5541"/>
                  <a:pt x="8034" y="4552"/>
                </a:cubicBezTo>
                <a:cubicBezTo>
                  <a:pt x="7576" y="4071"/>
                  <a:pt x="7294" y="3477"/>
                  <a:pt x="7294" y="2799"/>
                </a:cubicBezTo>
                <a:cubicBezTo>
                  <a:pt x="7294" y="1244"/>
                  <a:pt x="8844" y="0"/>
                  <a:pt x="10782" y="0"/>
                </a:cubicBezTo>
                <a:cubicBezTo>
                  <a:pt x="12720" y="0"/>
                  <a:pt x="14306" y="1244"/>
                  <a:pt x="14306" y="2799"/>
                </a:cubicBezTo>
                <a:cubicBezTo>
                  <a:pt x="14306" y="3477"/>
                  <a:pt x="14024" y="4071"/>
                  <a:pt x="13531" y="4552"/>
                </a:cubicBezTo>
                <a:cubicBezTo>
                  <a:pt x="15116" y="4891"/>
                  <a:pt x="16561" y="5513"/>
                  <a:pt x="17759" y="6333"/>
                </a:cubicBezTo>
                <a:cubicBezTo>
                  <a:pt x="18323" y="5881"/>
                  <a:pt x="18323" y="5881"/>
                  <a:pt x="18323" y="5881"/>
                </a:cubicBezTo>
                <a:cubicBezTo>
                  <a:pt x="18076" y="5654"/>
                  <a:pt x="18076" y="5654"/>
                  <a:pt x="18076" y="5654"/>
                </a:cubicBezTo>
                <a:cubicBezTo>
                  <a:pt x="17724" y="5400"/>
                  <a:pt x="17724" y="4976"/>
                  <a:pt x="18076" y="4693"/>
                </a:cubicBezTo>
                <a:cubicBezTo>
                  <a:pt x="18393" y="4439"/>
                  <a:pt x="18922" y="4439"/>
                  <a:pt x="19274" y="4693"/>
                </a:cubicBezTo>
                <a:cubicBezTo>
                  <a:pt x="20120" y="5372"/>
                  <a:pt x="20120" y="5372"/>
                  <a:pt x="20120" y="5372"/>
                </a:cubicBezTo>
                <a:cubicBezTo>
                  <a:pt x="20120" y="5372"/>
                  <a:pt x="20120" y="5400"/>
                  <a:pt x="20120" y="5400"/>
                </a:cubicBezTo>
                <a:cubicBezTo>
                  <a:pt x="20120" y="5400"/>
                  <a:pt x="20120" y="5400"/>
                  <a:pt x="20155" y="5400"/>
                </a:cubicBezTo>
                <a:cubicBezTo>
                  <a:pt x="21001" y="6079"/>
                  <a:pt x="21001" y="6079"/>
                  <a:pt x="21001" y="6079"/>
                </a:cubicBezTo>
                <a:cubicBezTo>
                  <a:pt x="21318" y="6361"/>
                  <a:pt x="21318" y="6785"/>
                  <a:pt x="21001" y="7040"/>
                </a:cubicBezTo>
                <a:cubicBezTo>
                  <a:pt x="20825" y="7181"/>
                  <a:pt x="20613" y="7238"/>
                  <a:pt x="20402" y="7238"/>
                </a:cubicBezTo>
                <a:cubicBezTo>
                  <a:pt x="20191" y="7238"/>
                  <a:pt x="19944" y="7181"/>
                  <a:pt x="19803" y="7040"/>
                </a:cubicBezTo>
                <a:cubicBezTo>
                  <a:pt x="19521" y="6842"/>
                  <a:pt x="19521" y="6842"/>
                  <a:pt x="19521" y="6842"/>
                </a:cubicBezTo>
                <a:cubicBezTo>
                  <a:pt x="18957" y="7294"/>
                  <a:pt x="18957" y="7294"/>
                  <a:pt x="18957" y="7294"/>
                </a:cubicBezTo>
                <a:cubicBezTo>
                  <a:pt x="20613" y="8793"/>
                  <a:pt x="21600" y="10772"/>
                  <a:pt x="21600" y="12920"/>
                </a:cubicBezTo>
                <a:close/>
                <a:moveTo>
                  <a:pt x="8985" y="2799"/>
                </a:moveTo>
                <a:cubicBezTo>
                  <a:pt x="8985" y="3619"/>
                  <a:pt x="9796" y="4269"/>
                  <a:pt x="10782" y="4269"/>
                </a:cubicBezTo>
                <a:cubicBezTo>
                  <a:pt x="11804" y="4269"/>
                  <a:pt x="12615" y="3619"/>
                  <a:pt x="12615" y="2799"/>
                </a:cubicBezTo>
                <a:cubicBezTo>
                  <a:pt x="12615" y="2007"/>
                  <a:pt x="11804" y="1357"/>
                  <a:pt x="10782" y="1357"/>
                </a:cubicBezTo>
                <a:cubicBezTo>
                  <a:pt x="9796" y="1357"/>
                  <a:pt x="8985" y="2007"/>
                  <a:pt x="8985" y="2799"/>
                </a:cubicBezTo>
                <a:close/>
                <a:moveTo>
                  <a:pt x="19909" y="12920"/>
                </a:moveTo>
                <a:cubicBezTo>
                  <a:pt x="19909" y="8906"/>
                  <a:pt x="15821" y="5626"/>
                  <a:pt x="10782" y="5626"/>
                </a:cubicBezTo>
                <a:cubicBezTo>
                  <a:pt x="5779" y="5626"/>
                  <a:pt x="1691" y="8906"/>
                  <a:pt x="1691" y="12920"/>
                </a:cubicBezTo>
                <a:cubicBezTo>
                  <a:pt x="1691" y="16963"/>
                  <a:pt x="5779" y="20243"/>
                  <a:pt x="10782" y="20243"/>
                </a:cubicBezTo>
                <a:cubicBezTo>
                  <a:pt x="15821" y="20243"/>
                  <a:pt x="19909" y="16963"/>
                  <a:pt x="19909" y="12920"/>
                </a:cubicBezTo>
                <a:close/>
                <a:moveTo>
                  <a:pt x="18429" y="12723"/>
                </a:moveTo>
                <a:cubicBezTo>
                  <a:pt x="18429" y="16115"/>
                  <a:pt x="15011" y="18858"/>
                  <a:pt x="10782" y="18858"/>
                </a:cubicBezTo>
                <a:cubicBezTo>
                  <a:pt x="6589" y="18858"/>
                  <a:pt x="3171" y="16115"/>
                  <a:pt x="3171" y="12723"/>
                </a:cubicBezTo>
                <a:cubicBezTo>
                  <a:pt x="3171" y="9358"/>
                  <a:pt x="6589" y="6616"/>
                  <a:pt x="10782" y="6616"/>
                </a:cubicBezTo>
                <a:cubicBezTo>
                  <a:pt x="15011" y="6616"/>
                  <a:pt x="18429" y="9358"/>
                  <a:pt x="18429" y="12723"/>
                </a:cubicBezTo>
                <a:close/>
                <a:moveTo>
                  <a:pt x="16737" y="12723"/>
                </a:moveTo>
                <a:cubicBezTo>
                  <a:pt x="16737" y="10121"/>
                  <a:pt x="14059" y="7973"/>
                  <a:pt x="10782" y="7973"/>
                </a:cubicBezTo>
                <a:cubicBezTo>
                  <a:pt x="7505" y="7973"/>
                  <a:pt x="4863" y="10121"/>
                  <a:pt x="4863" y="12723"/>
                </a:cubicBezTo>
                <a:cubicBezTo>
                  <a:pt x="4863" y="15352"/>
                  <a:pt x="7505" y="17501"/>
                  <a:pt x="10782" y="17501"/>
                </a:cubicBezTo>
                <a:cubicBezTo>
                  <a:pt x="14059" y="17501"/>
                  <a:pt x="16737" y="15352"/>
                  <a:pt x="16737" y="12723"/>
                </a:cubicBezTo>
                <a:close/>
              </a:path>
            </a:pathLst>
          </a:custGeom>
          <a:solidFill>
            <a:srgbClr val="FFFFFF"/>
          </a:solidFill>
          <a:ln w="12700">
            <a:miter lim="400000"/>
          </a:ln>
        </p:spPr>
        <p:txBody>
          <a:bodyPr lIns="45718" tIns="45718" rIns="45718" bIns="45718"/>
          <a:lstStyle/>
          <a:p>
            <a:pPr>
              <a:defRPr>
                <a:solidFill>
                  <a:srgbClr val="FFFFFF"/>
                </a:solidFill>
              </a:defRPr>
            </a:pPr>
          </a:p>
        </p:txBody>
      </p:sp>
      <p:sp>
        <p:nvSpPr>
          <p:cNvPr id="216" name="Figure"/>
          <p:cNvSpPr/>
          <p:nvPr/>
        </p:nvSpPr>
        <p:spPr>
          <a:xfrm>
            <a:off x="9639244" y="3584788"/>
            <a:ext cx="371057" cy="5910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443" y="8047"/>
                </a:moveTo>
                <a:cubicBezTo>
                  <a:pt x="5545" y="8047"/>
                  <a:pt x="5545" y="8047"/>
                  <a:pt x="5545" y="8047"/>
                </a:cubicBezTo>
                <a:cubicBezTo>
                  <a:pt x="5545" y="4750"/>
                  <a:pt x="5545" y="4750"/>
                  <a:pt x="5545" y="4750"/>
                </a:cubicBezTo>
                <a:cubicBezTo>
                  <a:pt x="5545" y="2934"/>
                  <a:pt x="7907" y="1452"/>
                  <a:pt x="10800" y="1452"/>
                </a:cubicBezTo>
                <a:cubicBezTo>
                  <a:pt x="13693" y="1452"/>
                  <a:pt x="16055" y="2934"/>
                  <a:pt x="16055" y="4750"/>
                </a:cubicBezTo>
                <a:cubicBezTo>
                  <a:pt x="16055" y="5143"/>
                  <a:pt x="16586" y="5476"/>
                  <a:pt x="17213" y="5476"/>
                </a:cubicBezTo>
                <a:cubicBezTo>
                  <a:pt x="17839" y="5476"/>
                  <a:pt x="18370" y="5143"/>
                  <a:pt x="18370" y="4750"/>
                </a:cubicBezTo>
                <a:cubicBezTo>
                  <a:pt x="18370" y="2118"/>
                  <a:pt x="14946" y="0"/>
                  <a:pt x="10800" y="0"/>
                </a:cubicBezTo>
                <a:cubicBezTo>
                  <a:pt x="6605" y="0"/>
                  <a:pt x="3230" y="2118"/>
                  <a:pt x="3230" y="4750"/>
                </a:cubicBezTo>
                <a:cubicBezTo>
                  <a:pt x="3230" y="8047"/>
                  <a:pt x="3230" y="8047"/>
                  <a:pt x="3230" y="8047"/>
                </a:cubicBezTo>
                <a:cubicBezTo>
                  <a:pt x="1157" y="8047"/>
                  <a:pt x="1157" y="8047"/>
                  <a:pt x="1157" y="8047"/>
                </a:cubicBezTo>
                <a:cubicBezTo>
                  <a:pt x="530" y="8047"/>
                  <a:pt x="0" y="8380"/>
                  <a:pt x="0" y="8773"/>
                </a:cubicBezTo>
                <a:cubicBezTo>
                  <a:pt x="0" y="20874"/>
                  <a:pt x="0" y="20874"/>
                  <a:pt x="0" y="20874"/>
                </a:cubicBezTo>
                <a:cubicBezTo>
                  <a:pt x="0" y="21267"/>
                  <a:pt x="530" y="21600"/>
                  <a:pt x="1157" y="21600"/>
                </a:cubicBezTo>
                <a:cubicBezTo>
                  <a:pt x="20443" y="21600"/>
                  <a:pt x="20443" y="21600"/>
                  <a:pt x="20443" y="21600"/>
                </a:cubicBezTo>
                <a:cubicBezTo>
                  <a:pt x="21070" y="21600"/>
                  <a:pt x="21600" y="21267"/>
                  <a:pt x="21600" y="20874"/>
                </a:cubicBezTo>
                <a:cubicBezTo>
                  <a:pt x="21600" y="8773"/>
                  <a:pt x="21600" y="8773"/>
                  <a:pt x="21600" y="8773"/>
                </a:cubicBezTo>
                <a:cubicBezTo>
                  <a:pt x="21600" y="8380"/>
                  <a:pt x="21070" y="8047"/>
                  <a:pt x="20443" y="8047"/>
                </a:cubicBezTo>
                <a:close/>
                <a:moveTo>
                  <a:pt x="19286" y="20148"/>
                </a:moveTo>
                <a:cubicBezTo>
                  <a:pt x="2314" y="20148"/>
                  <a:pt x="2314" y="20148"/>
                  <a:pt x="2314" y="20148"/>
                </a:cubicBezTo>
                <a:cubicBezTo>
                  <a:pt x="2314" y="9499"/>
                  <a:pt x="2314" y="9499"/>
                  <a:pt x="2314" y="9499"/>
                </a:cubicBezTo>
                <a:cubicBezTo>
                  <a:pt x="19286" y="9499"/>
                  <a:pt x="19286" y="9499"/>
                  <a:pt x="19286" y="9499"/>
                </a:cubicBezTo>
                <a:lnTo>
                  <a:pt x="19286" y="20148"/>
                </a:lnTo>
                <a:close/>
              </a:path>
            </a:pathLst>
          </a:custGeom>
          <a:solidFill>
            <a:srgbClr val="FFFFFF"/>
          </a:solidFill>
          <a:ln w="12700">
            <a:miter lim="400000"/>
          </a:ln>
        </p:spPr>
        <p:txBody>
          <a:bodyPr lIns="45718" tIns="45718" rIns="45718" bIns="45718"/>
          <a:lstStyle/>
          <a:p>
            <a:pPr>
              <a:defRPr>
                <a:solidFill>
                  <a:srgbClr val="FFFFFF"/>
                </a:solidFill>
              </a:defRPr>
            </a:pPr>
          </a:p>
        </p:txBody>
      </p:sp>
      <p:sp>
        <p:nvSpPr>
          <p:cNvPr id="217" name="Lorem ipsum dolor sit amet, consectetur adipiscing elit. Cras malesuada."/>
          <p:cNvSpPr txBox="1"/>
          <p:nvPr/>
        </p:nvSpPr>
        <p:spPr>
          <a:xfrm>
            <a:off x="874179" y="4815043"/>
            <a:ext cx="3054886" cy="5359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lnSpc>
                <a:spcPct val="150000"/>
              </a:lnSpc>
              <a:defRPr sz="1100">
                <a:solidFill>
                  <a:srgbClr val="FFFFFF"/>
                </a:solidFill>
              </a:defRPr>
            </a:lvl1pPr>
          </a:lstStyle>
          <a:p>
            <a:pPr/>
            <a:r>
              <a:t>Lorem ipsum dolor sit amet, consectetur adipiscing elit. Cras malesuada. </a:t>
            </a:r>
          </a:p>
        </p:txBody>
      </p:sp>
      <p:sp>
        <p:nvSpPr>
          <p:cNvPr id="218" name="PUT OPTION HERE"/>
          <p:cNvSpPr txBox="1"/>
          <p:nvPr/>
        </p:nvSpPr>
        <p:spPr>
          <a:xfrm>
            <a:off x="1384960" y="4471478"/>
            <a:ext cx="2033320" cy="2819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pc="200" sz="1200">
                <a:solidFill>
                  <a:srgbClr val="FFFFFF"/>
                </a:solidFill>
                <a:latin typeface="Montserrat Bold"/>
                <a:ea typeface="Montserrat Bold"/>
                <a:cs typeface="Montserrat Bold"/>
                <a:sym typeface="Montserrat Bold"/>
              </a:defRPr>
            </a:lvl1pPr>
          </a:lstStyle>
          <a:p>
            <a:pPr/>
            <a:r>
              <a:t>PUT OPTION HERE </a:t>
            </a:r>
          </a:p>
        </p:txBody>
      </p:sp>
      <p:sp>
        <p:nvSpPr>
          <p:cNvPr id="219" name="Lorem ipsum dolor sit amet, consectetur adipiscing elit. Cras malesuada."/>
          <p:cNvSpPr txBox="1"/>
          <p:nvPr/>
        </p:nvSpPr>
        <p:spPr>
          <a:xfrm>
            <a:off x="4568557" y="4815043"/>
            <a:ext cx="3054887" cy="5359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lnSpc>
                <a:spcPct val="150000"/>
              </a:lnSpc>
              <a:defRPr sz="1100">
                <a:solidFill>
                  <a:srgbClr val="FFFFFF"/>
                </a:solidFill>
              </a:defRPr>
            </a:lvl1pPr>
          </a:lstStyle>
          <a:p>
            <a:pPr/>
            <a:r>
              <a:t>Lorem ipsum dolor sit amet, consectetur adipiscing elit. Cras malesuada. </a:t>
            </a:r>
          </a:p>
        </p:txBody>
      </p:sp>
      <p:sp>
        <p:nvSpPr>
          <p:cNvPr id="220" name="PUT OPTION HERE"/>
          <p:cNvSpPr txBox="1"/>
          <p:nvPr/>
        </p:nvSpPr>
        <p:spPr>
          <a:xfrm>
            <a:off x="5079338" y="4471478"/>
            <a:ext cx="2033320" cy="2819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pc="200" sz="1200">
                <a:solidFill>
                  <a:srgbClr val="FFFFFF"/>
                </a:solidFill>
                <a:latin typeface="Montserrat Bold"/>
                <a:ea typeface="Montserrat Bold"/>
                <a:cs typeface="Montserrat Bold"/>
                <a:sym typeface="Montserrat Bold"/>
              </a:defRPr>
            </a:lvl1pPr>
          </a:lstStyle>
          <a:p>
            <a:pPr/>
            <a:r>
              <a:t>PUT OPTION HERE </a:t>
            </a:r>
          </a:p>
        </p:txBody>
      </p:sp>
      <p:sp>
        <p:nvSpPr>
          <p:cNvPr id="221" name="Lorem ipsum dolor sit amet, consectetur adipiscing elit. Cras malesuada."/>
          <p:cNvSpPr txBox="1"/>
          <p:nvPr/>
        </p:nvSpPr>
        <p:spPr>
          <a:xfrm>
            <a:off x="8297329" y="4815043"/>
            <a:ext cx="3054886" cy="5359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lnSpc>
                <a:spcPct val="150000"/>
              </a:lnSpc>
              <a:defRPr sz="1100">
                <a:solidFill>
                  <a:srgbClr val="FFFFFF"/>
                </a:solidFill>
              </a:defRPr>
            </a:lvl1pPr>
          </a:lstStyle>
          <a:p>
            <a:pPr/>
            <a:r>
              <a:t>Lorem ipsum dolor sit amet, consectetur adipiscing elit. Cras malesuada. </a:t>
            </a:r>
          </a:p>
        </p:txBody>
      </p:sp>
      <p:sp>
        <p:nvSpPr>
          <p:cNvPr id="222" name="PUT OPTION HERE"/>
          <p:cNvSpPr txBox="1"/>
          <p:nvPr/>
        </p:nvSpPr>
        <p:spPr>
          <a:xfrm>
            <a:off x="8808111" y="4471478"/>
            <a:ext cx="2033320" cy="2819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pc="200" sz="1200">
                <a:solidFill>
                  <a:srgbClr val="FFFFFF"/>
                </a:solidFill>
                <a:latin typeface="Montserrat Bold"/>
                <a:ea typeface="Montserrat Bold"/>
                <a:cs typeface="Montserrat Bold"/>
                <a:sym typeface="Montserrat Bold"/>
              </a:defRPr>
            </a:lvl1pPr>
          </a:lstStyle>
          <a:p>
            <a:pPr/>
            <a:r>
              <a:t>PUT OPTION HERE </a:t>
            </a:r>
          </a:p>
        </p:txBody>
      </p:sp>
      <p:grpSp>
        <p:nvGrpSpPr>
          <p:cNvPr id="225" name="Grouper"/>
          <p:cNvGrpSpPr/>
          <p:nvPr/>
        </p:nvGrpSpPr>
        <p:grpSpPr>
          <a:xfrm>
            <a:off x="1830813" y="5642319"/>
            <a:ext cx="1141618" cy="335015"/>
            <a:chOff x="0" y="0"/>
            <a:chExt cx="1141616" cy="335013"/>
          </a:xfrm>
        </p:grpSpPr>
        <p:sp>
          <p:nvSpPr>
            <p:cNvPr id="223" name="Rectangle"/>
            <p:cNvSpPr/>
            <p:nvPr/>
          </p:nvSpPr>
          <p:spPr>
            <a:xfrm>
              <a:off x="-1" y="-1"/>
              <a:ext cx="1141618" cy="335015"/>
            </a:xfrm>
            <a:prstGeom prst="rect">
              <a:avLst/>
            </a:prstGeom>
            <a:solidFill>
              <a:schemeClr val="accent1"/>
            </a:solidFill>
            <a:ln w="12700" cap="flat">
              <a:noFill/>
              <a:miter lim="400000"/>
            </a:ln>
            <a:effectLst/>
          </p:spPr>
          <p:txBody>
            <a:bodyPr wrap="square" lIns="45718" tIns="45718" rIns="45718" bIns="45718" numCol="1" anchor="ctr">
              <a:noAutofit/>
            </a:bodyPr>
            <a:lstStyle/>
            <a:p>
              <a:pPr algn="ctr">
                <a:defRPr sz="1100">
                  <a:solidFill>
                    <a:srgbClr val="FFFFFF"/>
                  </a:solidFill>
                </a:defRPr>
              </a:pPr>
            </a:p>
          </p:txBody>
        </p:sp>
        <p:sp>
          <p:nvSpPr>
            <p:cNvPr id="224" name="AWESOME"/>
            <p:cNvSpPr txBox="1"/>
            <p:nvPr/>
          </p:nvSpPr>
          <p:spPr>
            <a:xfrm>
              <a:off x="-1" y="32885"/>
              <a:ext cx="1141618" cy="2692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sz="1100">
                  <a:solidFill>
                    <a:srgbClr val="FFFFFF"/>
                  </a:solidFill>
                </a:defRPr>
              </a:lvl1pPr>
            </a:lstStyle>
            <a:p>
              <a:pPr/>
              <a:r>
                <a:t>AWESOME</a:t>
              </a:r>
            </a:p>
          </p:txBody>
        </p:sp>
      </p:grpSp>
      <p:grpSp>
        <p:nvGrpSpPr>
          <p:cNvPr id="228" name="Grouper"/>
          <p:cNvGrpSpPr/>
          <p:nvPr/>
        </p:nvGrpSpPr>
        <p:grpSpPr>
          <a:xfrm>
            <a:off x="5525190" y="5642319"/>
            <a:ext cx="1141618" cy="335015"/>
            <a:chOff x="0" y="0"/>
            <a:chExt cx="1141616" cy="335013"/>
          </a:xfrm>
        </p:grpSpPr>
        <p:sp>
          <p:nvSpPr>
            <p:cNvPr id="226" name="Rectangle"/>
            <p:cNvSpPr/>
            <p:nvPr/>
          </p:nvSpPr>
          <p:spPr>
            <a:xfrm>
              <a:off x="-1" y="-1"/>
              <a:ext cx="1141618" cy="335015"/>
            </a:xfrm>
            <a:prstGeom prst="rect">
              <a:avLst/>
            </a:prstGeom>
            <a:solidFill>
              <a:schemeClr val="accent1"/>
            </a:solidFill>
            <a:ln w="12700" cap="flat">
              <a:noFill/>
              <a:miter lim="400000"/>
            </a:ln>
            <a:effectLst/>
          </p:spPr>
          <p:txBody>
            <a:bodyPr wrap="square" lIns="45718" tIns="45718" rIns="45718" bIns="45718" numCol="1" anchor="ctr">
              <a:noAutofit/>
            </a:bodyPr>
            <a:lstStyle/>
            <a:p>
              <a:pPr algn="ctr">
                <a:defRPr sz="1100">
                  <a:solidFill>
                    <a:srgbClr val="FFFFFF"/>
                  </a:solidFill>
                </a:defRPr>
              </a:pPr>
            </a:p>
          </p:txBody>
        </p:sp>
        <p:sp>
          <p:nvSpPr>
            <p:cNvPr id="227" name="AWESOME"/>
            <p:cNvSpPr txBox="1"/>
            <p:nvPr/>
          </p:nvSpPr>
          <p:spPr>
            <a:xfrm>
              <a:off x="-1" y="32885"/>
              <a:ext cx="1141618" cy="2692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sz="1100">
                  <a:solidFill>
                    <a:srgbClr val="FFFFFF"/>
                  </a:solidFill>
                </a:defRPr>
              </a:lvl1pPr>
            </a:lstStyle>
            <a:p>
              <a:pPr/>
              <a:r>
                <a:t>AWESOME</a:t>
              </a:r>
            </a:p>
          </p:txBody>
        </p:sp>
      </p:grpSp>
      <p:grpSp>
        <p:nvGrpSpPr>
          <p:cNvPr id="231" name="Grouper"/>
          <p:cNvGrpSpPr/>
          <p:nvPr/>
        </p:nvGrpSpPr>
        <p:grpSpPr>
          <a:xfrm>
            <a:off x="9253962" y="5642319"/>
            <a:ext cx="1141618" cy="335015"/>
            <a:chOff x="0" y="0"/>
            <a:chExt cx="1141616" cy="335013"/>
          </a:xfrm>
        </p:grpSpPr>
        <p:sp>
          <p:nvSpPr>
            <p:cNvPr id="229" name="Rectangle"/>
            <p:cNvSpPr/>
            <p:nvPr/>
          </p:nvSpPr>
          <p:spPr>
            <a:xfrm>
              <a:off x="-1" y="-1"/>
              <a:ext cx="1141618" cy="335015"/>
            </a:xfrm>
            <a:prstGeom prst="rect">
              <a:avLst/>
            </a:prstGeom>
            <a:solidFill>
              <a:schemeClr val="accent1"/>
            </a:solidFill>
            <a:ln w="12700" cap="flat">
              <a:noFill/>
              <a:miter lim="400000"/>
            </a:ln>
            <a:effectLst/>
          </p:spPr>
          <p:txBody>
            <a:bodyPr wrap="square" lIns="45718" tIns="45718" rIns="45718" bIns="45718" numCol="1" anchor="ctr">
              <a:noAutofit/>
            </a:bodyPr>
            <a:lstStyle/>
            <a:p>
              <a:pPr algn="ctr">
                <a:defRPr sz="1100">
                  <a:solidFill>
                    <a:srgbClr val="FFFFFF"/>
                  </a:solidFill>
                </a:defRPr>
              </a:pPr>
            </a:p>
          </p:txBody>
        </p:sp>
        <p:sp>
          <p:nvSpPr>
            <p:cNvPr id="230" name="AWESOME"/>
            <p:cNvSpPr txBox="1"/>
            <p:nvPr/>
          </p:nvSpPr>
          <p:spPr>
            <a:xfrm>
              <a:off x="-1" y="32885"/>
              <a:ext cx="1141618" cy="2692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sz="1100">
                  <a:solidFill>
                    <a:srgbClr val="FFFFFF"/>
                  </a:solidFill>
                </a:defRPr>
              </a:lvl1pPr>
            </a:lstStyle>
            <a:p>
              <a:pPr/>
              <a:r>
                <a:t>AWESOME</a:t>
              </a:r>
            </a:p>
          </p:txBody>
        </p:sp>
      </p:grpSp>
    </p:spTree>
  </p:cSld>
  <p:clrMapOvr>
    <a:masterClrMapping/>
  </p:clrMapOvr>
  <mc:AlternateContent xmlns:mc="http://schemas.openxmlformats.org/markup-compatibility/2006">
    <mc:Choice xmlns:p14="http://schemas.microsoft.com/office/powerpoint/2010/main" Requires="p14">
      <p:transition spd="slow" advClick="1" p14:dur="1200">
        <p14:switch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215"/>
                                        </p:tgtEl>
                                        <p:attrNameLst>
                                          <p:attrName>style.visibility</p:attrName>
                                        </p:attrNameLst>
                                      </p:cBhvr>
                                      <p:to>
                                        <p:strVal val="visible"/>
                                      </p:to>
                                    </p:set>
                                    <p:anim calcmode="lin" valueType="num">
                                      <p:cBhvr>
                                        <p:cTn id="7" dur="500" fill="hold"/>
                                        <p:tgtEl>
                                          <p:spTgt spid="215"/>
                                        </p:tgtEl>
                                        <p:attrNameLst>
                                          <p:attrName>ppt_w</p:attrName>
                                        </p:attrNameLst>
                                      </p:cBhvr>
                                      <p:tavLst>
                                        <p:tav tm="0">
                                          <p:val>
                                            <p:fltVal val="0"/>
                                          </p:val>
                                        </p:tav>
                                        <p:tav tm="100000">
                                          <p:val>
                                            <p:strVal val="#ppt_w"/>
                                          </p:val>
                                        </p:tav>
                                      </p:tavLst>
                                    </p:anim>
                                    <p:anim calcmode="lin" valueType="num">
                                      <p:cBhvr>
                                        <p:cTn id="8" dur="500" fill="hold"/>
                                        <p:tgtEl>
                                          <p:spTgt spid="215"/>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Class="entr" nodeType="afterEffect" presetSubtype="16" presetID="23" grpId="2" fill="hold">
                                  <p:stCondLst>
                                    <p:cond delay="0"/>
                                  </p:stCondLst>
                                  <p:iterate type="el" backwards="0">
                                    <p:tmAbs val="0"/>
                                  </p:iterate>
                                  <p:childTnLst>
                                    <p:set>
                                      <p:cBhvr>
                                        <p:cTn id="11" fill="hold"/>
                                        <p:tgtEl>
                                          <p:spTgt spid="214"/>
                                        </p:tgtEl>
                                        <p:attrNameLst>
                                          <p:attrName>style.visibility</p:attrName>
                                        </p:attrNameLst>
                                      </p:cBhvr>
                                      <p:to>
                                        <p:strVal val="visible"/>
                                      </p:to>
                                    </p:set>
                                    <p:anim calcmode="lin" valueType="num">
                                      <p:cBhvr>
                                        <p:cTn id="12" dur="500" fill="hold"/>
                                        <p:tgtEl>
                                          <p:spTgt spid="214"/>
                                        </p:tgtEl>
                                        <p:attrNameLst>
                                          <p:attrName>ppt_w</p:attrName>
                                        </p:attrNameLst>
                                      </p:cBhvr>
                                      <p:tavLst>
                                        <p:tav tm="0">
                                          <p:val>
                                            <p:fltVal val="0"/>
                                          </p:val>
                                        </p:tav>
                                        <p:tav tm="100000">
                                          <p:val>
                                            <p:strVal val="#ppt_w"/>
                                          </p:val>
                                        </p:tav>
                                      </p:tavLst>
                                    </p:anim>
                                    <p:anim calcmode="lin" valueType="num">
                                      <p:cBhvr>
                                        <p:cTn id="13" dur="500" fill="hold"/>
                                        <p:tgtEl>
                                          <p:spTgt spid="214"/>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Class="entr" nodeType="afterEffect" presetSubtype="16" presetID="23" grpId="3" fill="hold">
                                  <p:stCondLst>
                                    <p:cond delay="0"/>
                                  </p:stCondLst>
                                  <p:iterate type="el" backwards="0">
                                    <p:tmAbs val="0"/>
                                  </p:iterate>
                                  <p:childTnLst>
                                    <p:set>
                                      <p:cBhvr>
                                        <p:cTn id="16" fill="hold"/>
                                        <p:tgtEl>
                                          <p:spTgt spid="216"/>
                                        </p:tgtEl>
                                        <p:attrNameLst>
                                          <p:attrName>style.visibility</p:attrName>
                                        </p:attrNameLst>
                                      </p:cBhvr>
                                      <p:to>
                                        <p:strVal val="visible"/>
                                      </p:to>
                                    </p:set>
                                    <p:anim calcmode="lin" valueType="num">
                                      <p:cBhvr>
                                        <p:cTn id="17" dur="500" fill="hold"/>
                                        <p:tgtEl>
                                          <p:spTgt spid="216"/>
                                        </p:tgtEl>
                                        <p:attrNameLst>
                                          <p:attrName>ppt_w</p:attrName>
                                        </p:attrNameLst>
                                      </p:cBhvr>
                                      <p:tavLst>
                                        <p:tav tm="0">
                                          <p:val>
                                            <p:fltVal val="0"/>
                                          </p:val>
                                        </p:tav>
                                        <p:tav tm="100000">
                                          <p:val>
                                            <p:strVal val="#ppt_w"/>
                                          </p:val>
                                        </p:tav>
                                      </p:tavLst>
                                    </p:anim>
                                    <p:anim calcmode="lin" valueType="num">
                                      <p:cBhvr>
                                        <p:cTn id="18" dur="500" fill="hold"/>
                                        <p:tgtEl>
                                          <p:spTgt spid="216"/>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Class="entr" nodeType="afterEffect" presetSubtype="8" presetID="22" grpId="4" fill="hold">
                                  <p:stCondLst>
                                    <p:cond delay="0"/>
                                  </p:stCondLst>
                                  <p:iterate type="el" backwards="0">
                                    <p:tmAbs val="0"/>
                                  </p:iterate>
                                  <p:childTnLst>
                                    <p:set>
                                      <p:cBhvr>
                                        <p:cTn id="21" fill="hold"/>
                                        <p:tgtEl>
                                          <p:spTgt spid="218"/>
                                        </p:tgtEl>
                                        <p:attrNameLst>
                                          <p:attrName>style.visibility</p:attrName>
                                        </p:attrNameLst>
                                      </p:cBhvr>
                                      <p:to>
                                        <p:strVal val="visible"/>
                                      </p:to>
                                    </p:set>
                                    <p:animEffect filter="wipe(left)" transition="in">
                                      <p:cBhvr>
                                        <p:cTn id="22" dur="500"/>
                                        <p:tgtEl>
                                          <p:spTgt spid="218"/>
                                        </p:tgtEl>
                                      </p:cBhvr>
                                    </p:animEffect>
                                  </p:childTnLst>
                                </p:cTn>
                              </p:par>
                            </p:childTnLst>
                          </p:cTn>
                        </p:par>
                        <p:par>
                          <p:cTn id="23" fill="hold">
                            <p:stCondLst>
                              <p:cond delay="2000"/>
                            </p:stCondLst>
                            <p:childTnLst>
                              <p:par>
                                <p:cTn id="24" presetClass="entr" nodeType="afterEffect" presetSubtype="8" presetID="22" grpId="5" fill="hold">
                                  <p:stCondLst>
                                    <p:cond delay="0"/>
                                  </p:stCondLst>
                                  <p:iterate type="el" backwards="0">
                                    <p:tmAbs val="0"/>
                                  </p:iterate>
                                  <p:childTnLst>
                                    <p:set>
                                      <p:cBhvr>
                                        <p:cTn id="25" fill="hold"/>
                                        <p:tgtEl>
                                          <p:spTgt spid="220"/>
                                        </p:tgtEl>
                                        <p:attrNameLst>
                                          <p:attrName>style.visibility</p:attrName>
                                        </p:attrNameLst>
                                      </p:cBhvr>
                                      <p:to>
                                        <p:strVal val="visible"/>
                                      </p:to>
                                    </p:set>
                                    <p:animEffect filter="wipe(left)" transition="in">
                                      <p:cBhvr>
                                        <p:cTn id="26" dur="500"/>
                                        <p:tgtEl>
                                          <p:spTgt spid="220"/>
                                        </p:tgtEl>
                                      </p:cBhvr>
                                    </p:animEffect>
                                  </p:childTnLst>
                                </p:cTn>
                              </p:par>
                            </p:childTnLst>
                          </p:cTn>
                        </p:par>
                        <p:par>
                          <p:cTn id="27" fill="hold">
                            <p:stCondLst>
                              <p:cond delay="2500"/>
                            </p:stCondLst>
                            <p:childTnLst>
                              <p:par>
                                <p:cTn id="28" presetClass="entr" nodeType="afterEffect" presetSubtype="8" presetID="22" grpId="6" fill="hold">
                                  <p:stCondLst>
                                    <p:cond delay="0"/>
                                  </p:stCondLst>
                                  <p:iterate type="el" backwards="0">
                                    <p:tmAbs val="0"/>
                                  </p:iterate>
                                  <p:childTnLst>
                                    <p:set>
                                      <p:cBhvr>
                                        <p:cTn id="29" fill="hold"/>
                                        <p:tgtEl>
                                          <p:spTgt spid="222"/>
                                        </p:tgtEl>
                                        <p:attrNameLst>
                                          <p:attrName>style.visibility</p:attrName>
                                        </p:attrNameLst>
                                      </p:cBhvr>
                                      <p:to>
                                        <p:strVal val="visible"/>
                                      </p:to>
                                    </p:set>
                                    <p:animEffect filter="wipe(left)" transition="in">
                                      <p:cBhvr>
                                        <p:cTn id="30" dur="500"/>
                                        <p:tgtEl>
                                          <p:spTgt spid="222"/>
                                        </p:tgtEl>
                                      </p:cBhvr>
                                    </p:animEffect>
                                  </p:childTnLst>
                                </p:cTn>
                              </p:par>
                            </p:childTnLst>
                          </p:cTn>
                        </p:par>
                        <p:par>
                          <p:cTn id="31" fill="hold">
                            <p:stCondLst>
                              <p:cond delay="3000"/>
                            </p:stCondLst>
                            <p:childTnLst>
                              <p:par>
                                <p:cTn id="32" presetClass="entr" nodeType="afterEffect" presetID="10" grpId="7" fill="hold">
                                  <p:stCondLst>
                                    <p:cond delay="0"/>
                                  </p:stCondLst>
                                  <p:iterate type="el" backwards="0">
                                    <p:tmAbs val="0"/>
                                  </p:iterate>
                                  <p:childTnLst>
                                    <p:set>
                                      <p:cBhvr>
                                        <p:cTn id="33" fill="hold"/>
                                        <p:tgtEl>
                                          <p:spTgt spid="217"/>
                                        </p:tgtEl>
                                        <p:attrNameLst>
                                          <p:attrName>style.visibility</p:attrName>
                                        </p:attrNameLst>
                                      </p:cBhvr>
                                      <p:to>
                                        <p:strVal val="visible"/>
                                      </p:to>
                                    </p:set>
                                    <p:animEffect filter="fade" transition="in">
                                      <p:cBhvr>
                                        <p:cTn id="34" dur="500"/>
                                        <p:tgtEl>
                                          <p:spTgt spid="217"/>
                                        </p:tgtEl>
                                      </p:cBhvr>
                                    </p:animEffect>
                                  </p:childTnLst>
                                </p:cTn>
                              </p:par>
                            </p:childTnLst>
                          </p:cTn>
                        </p:par>
                        <p:par>
                          <p:cTn id="35" fill="hold">
                            <p:stCondLst>
                              <p:cond delay="3500"/>
                            </p:stCondLst>
                            <p:childTnLst>
                              <p:par>
                                <p:cTn id="36" presetClass="entr" nodeType="afterEffect" presetID="10" grpId="8" fill="hold">
                                  <p:stCondLst>
                                    <p:cond delay="0"/>
                                  </p:stCondLst>
                                  <p:iterate type="el" backwards="0">
                                    <p:tmAbs val="0"/>
                                  </p:iterate>
                                  <p:childTnLst>
                                    <p:set>
                                      <p:cBhvr>
                                        <p:cTn id="37" fill="hold"/>
                                        <p:tgtEl>
                                          <p:spTgt spid="219"/>
                                        </p:tgtEl>
                                        <p:attrNameLst>
                                          <p:attrName>style.visibility</p:attrName>
                                        </p:attrNameLst>
                                      </p:cBhvr>
                                      <p:to>
                                        <p:strVal val="visible"/>
                                      </p:to>
                                    </p:set>
                                    <p:animEffect filter="fade" transition="in">
                                      <p:cBhvr>
                                        <p:cTn id="38" dur="500"/>
                                        <p:tgtEl>
                                          <p:spTgt spid="219"/>
                                        </p:tgtEl>
                                      </p:cBhvr>
                                    </p:animEffect>
                                  </p:childTnLst>
                                </p:cTn>
                              </p:par>
                            </p:childTnLst>
                          </p:cTn>
                        </p:par>
                        <p:par>
                          <p:cTn id="39" fill="hold">
                            <p:stCondLst>
                              <p:cond delay="4000"/>
                            </p:stCondLst>
                            <p:childTnLst>
                              <p:par>
                                <p:cTn id="40" presetClass="entr" nodeType="afterEffect" presetID="10" grpId="9" fill="hold">
                                  <p:stCondLst>
                                    <p:cond delay="0"/>
                                  </p:stCondLst>
                                  <p:iterate type="el" backwards="0">
                                    <p:tmAbs val="0"/>
                                  </p:iterate>
                                  <p:childTnLst>
                                    <p:set>
                                      <p:cBhvr>
                                        <p:cTn id="41" fill="hold"/>
                                        <p:tgtEl>
                                          <p:spTgt spid="221"/>
                                        </p:tgtEl>
                                        <p:attrNameLst>
                                          <p:attrName>style.visibility</p:attrName>
                                        </p:attrNameLst>
                                      </p:cBhvr>
                                      <p:to>
                                        <p:strVal val="visible"/>
                                      </p:to>
                                    </p:set>
                                    <p:animEffect filter="fade" transition="in">
                                      <p:cBhvr>
                                        <p:cTn id="42" dur="500"/>
                                        <p:tgtEl>
                                          <p:spTgt spid="221"/>
                                        </p:tgtEl>
                                      </p:cBhvr>
                                    </p:animEffect>
                                  </p:childTnLst>
                                </p:cTn>
                              </p:par>
                            </p:childTnLst>
                          </p:cTn>
                        </p:par>
                        <p:par>
                          <p:cTn id="43" fill="hold">
                            <p:stCondLst>
                              <p:cond delay="4500"/>
                            </p:stCondLst>
                            <p:childTnLst>
                              <p:par>
                                <p:cTn id="44" presetClass="entr" nodeType="afterEffect" presetSubtype="4" presetID="2" grpId="10" fill="hold">
                                  <p:stCondLst>
                                    <p:cond delay="0"/>
                                  </p:stCondLst>
                                  <p:iterate type="el" backwards="0">
                                    <p:tmAbs val="0"/>
                                  </p:iterate>
                                  <p:childTnLst>
                                    <p:set>
                                      <p:cBhvr>
                                        <p:cTn id="45" fill="hold"/>
                                        <p:tgtEl>
                                          <p:spTgt spid="225"/>
                                        </p:tgtEl>
                                        <p:attrNameLst>
                                          <p:attrName>style.visibility</p:attrName>
                                        </p:attrNameLst>
                                      </p:cBhvr>
                                      <p:to>
                                        <p:strVal val="visible"/>
                                      </p:to>
                                    </p:set>
                                    <p:anim calcmode="lin" valueType="num">
                                      <p:cBhvr>
                                        <p:cTn id="46" dur="500" fill="hold"/>
                                        <p:tgtEl>
                                          <p:spTgt spid="225"/>
                                        </p:tgtEl>
                                        <p:attrNameLst>
                                          <p:attrName>ppt_x</p:attrName>
                                        </p:attrNameLst>
                                      </p:cBhvr>
                                      <p:tavLst>
                                        <p:tav tm="0">
                                          <p:val>
                                            <p:strVal val="#ppt_x"/>
                                          </p:val>
                                        </p:tav>
                                        <p:tav tm="100000">
                                          <p:val>
                                            <p:strVal val="#ppt_x"/>
                                          </p:val>
                                        </p:tav>
                                      </p:tavLst>
                                    </p:anim>
                                    <p:anim calcmode="lin" valueType="num">
                                      <p:cBhvr>
                                        <p:cTn id="47" dur="500" fill="hold"/>
                                        <p:tgtEl>
                                          <p:spTgt spid="225"/>
                                        </p:tgtEl>
                                        <p:attrNameLst>
                                          <p:attrName>ppt_y</p:attrName>
                                        </p:attrNameLst>
                                      </p:cBhvr>
                                      <p:tavLst>
                                        <p:tav tm="0">
                                          <p:val>
                                            <p:strVal val="1+#ppt_h/2"/>
                                          </p:val>
                                        </p:tav>
                                        <p:tav tm="100000">
                                          <p:val>
                                            <p:strVal val="#ppt_y"/>
                                          </p:val>
                                        </p:tav>
                                      </p:tavLst>
                                    </p:anim>
                                  </p:childTnLst>
                                </p:cTn>
                              </p:par>
                            </p:childTnLst>
                          </p:cTn>
                        </p:par>
                        <p:par>
                          <p:cTn id="48" fill="hold">
                            <p:stCondLst>
                              <p:cond delay="5000"/>
                            </p:stCondLst>
                            <p:childTnLst>
                              <p:par>
                                <p:cTn id="49" presetClass="entr" nodeType="afterEffect" presetSubtype="4" presetID="2" grpId="11" fill="hold">
                                  <p:stCondLst>
                                    <p:cond delay="0"/>
                                  </p:stCondLst>
                                  <p:iterate type="el" backwards="0">
                                    <p:tmAbs val="0"/>
                                  </p:iterate>
                                  <p:childTnLst>
                                    <p:set>
                                      <p:cBhvr>
                                        <p:cTn id="50" fill="hold"/>
                                        <p:tgtEl>
                                          <p:spTgt spid="228"/>
                                        </p:tgtEl>
                                        <p:attrNameLst>
                                          <p:attrName>style.visibility</p:attrName>
                                        </p:attrNameLst>
                                      </p:cBhvr>
                                      <p:to>
                                        <p:strVal val="visible"/>
                                      </p:to>
                                    </p:set>
                                    <p:anim calcmode="lin" valueType="num">
                                      <p:cBhvr>
                                        <p:cTn id="51" dur="500" fill="hold"/>
                                        <p:tgtEl>
                                          <p:spTgt spid="228"/>
                                        </p:tgtEl>
                                        <p:attrNameLst>
                                          <p:attrName>ppt_x</p:attrName>
                                        </p:attrNameLst>
                                      </p:cBhvr>
                                      <p:tavLst>
                                        <p:tav tm="0">
                                          <p:val>
                                            <p:strVal val="#ppt_x"/>
                                          </p:val>
                                        </p:tav>
                                        <p:tav tm="100000">
                                          <p:val>
                                            <p:strVal val="#ppt_x"/>
                                          </p:val>
                                        </p:tav>
                                      </p:tavLst>
                                    </p:anim>
                                    <p:anim calcmode="lin" valueType="num">
                                      <p:cBhvr>
                                        <p:cTn id="52" dur="500" fill="hold"/>
                                        <p:tgtEl>
                                          <p:spTgt spid="228"/>
                                        </p:tgtEl>
                                        <p:attrNameLst>
                                          <p:attrName>ppt_y</p:attrName>
                                        </p:attrNameLst>
                                      </p:cBhvr>
                                      <p:tavLst>
                                        <p:tav tm="0">
                                          <p:val>
                                            <p:strVal val="1+#ppt_h/2"/>
                                          </p:val>
                                        </p:tav>
                                        <p:tav tm="100000">
                                          <p:val>
                                            <p:strVal val="#ppt_y"/>
                                          </p:val>
                                        </p:tav>
                                      </p:tavLst>
                                    </p:anim>
                                  </p:childTnLst>
                                </p:cTn>
                              </p:par>
                            </p:childTnLst>
                          </p:cTn>
                        </p:par>
                        <p:par>
                          <p:cTn id="53" fill="hold">
                            <p:stCondLst>
                              <p:cond delay="5500"/>
                            </p:stCondLst>
                            <p:childTnLst>
                              <p:par>
                                <p:cTn id="54" presetClass="entr" nodeType="afterEffect" presetSubtype="4" presetID="2" grpId="12" fill="hold">
                                  <p:stCondLst>
                                    <p:cond delay="0"/>
                                  </p:stCondLst>
                                  <p:iterate type="el" backwards="0">
                                    <p:tmAbs val="0"/>
                                  </p:iterate>
                                  <p:childTnLst>
                                    <p:set>
                                      <p:cBhvr>
                                        <p:cTn id="55" fill="hold"/>
                                        <p:tgtEl>
                                          <p:spTgt spid="231"/>
                                        </p:tgtEl>
                                        <p:attrNameLst>
                                          <p:attrName>style.visibility</p:attrName>
                                        </p:attrNameLst>
                                      </p:cBhvr>
                                      <p:to>
                                        <p:strVal val="visible"/>
                                      </p:to>
                                    </p:set>
                                    <p:anim calcmode="lin" valueType="num">
                                      <p:cBhvr>
                                        <p:cTn id="56" dur="500" fill="hold"/>
                                        <p:tgtEl>
                                          <p:spTgt spid="231"/>
                                        </p:tgtEl>
                                        <p:attrNameLst>
                                          <p:attrName>ppt_x</p:attrName>
                                        </p:attrNameLst>
                                      </p:cBhvr>
                                      <p:tavLst>
                                        <p:tav tm="0">
                                          <p:val>
                                            <p:strVal val="#ppt_x"/>
                                          </p:val>
                                        </p:tav>
                                        <p:tav tm="100000">
                                          <p:val>
                                            <p:strVal val="#ppt_x"/>
                                          </p:val>
                                        </p:tav>
                                      </p:tavLst>
                                    </p:anim>
                                    <p:anim calcmode="lin" valueType="num">
                                      <p:cBhvr>
                                        <p:cTn id="57" dur="500" fill="hold"/>
                                        <p:tgtEl>
                                          <p:spTgt spid="2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8" grpId="11"/>
      <p:bldP build="whole" bldLvl="1" animBg="1" rev="0" advAuto="0" spid="222" grpId="6"/>
      <p:bldP build="whole" bldLvl="1" animBg="1" rev="0" advAuto="0" spid="218" grpId="4"/>
      <p:bldP build="whole" bldLvl="1" animBg="1" rev="0" advAuto="0" spid="215" grpId="1"/>
      <p:bldP build="whole" bldLvl="1" animBg="1" rev="0" advAuto="0" spid="219" grpId="8"/>
      <p:bldP build="whole" bldLvl="1" animBg="1" rev="0" advAuto="0" spid="220" grpId="5"/>
      <p:bldP build="whole" bldLvl="1" animBg="1" rev="0" advAuto="0" spid="231" grpId="12"/>
      <p:bldP build="whole" bldLvl="1" animBg="1" rev="0" advAuto="0" spid="217" grpId="7"/>
      <p:bldP build="whole" bldLvl="1" animBg="1" rev="0" advAuto="0" spid="216" grpId="3"/>
      <p:bldP build="whole" bldLvl="1" animBg="1" rev="0" advAuto="0" spid="221" grpId="9"/>
      <p:bldP build="whole" bldLvl="1" animBg="1" rev="0" advAuto="0" spid="225" grpId="10"/>
      <p:bldP build="whole" bldLvl="1" animBg="1" rev="0" advAuto="0" spid="214" grpId="2"/>
    </p:bldLst>
  </p:timing>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BCA480"/>
      </a:accent1>
      <a:accent2>
        <a:srgbClr val="695C48"/>
      </a:accent2>
      <a:accent3>
        <a:srgbClr val="514737"/>
      </a:accent3>
      <a:accent4>
        <a:srgbClr val="383126"/>
      </a:accent4>
      <a:accent5>
        <a:srgbClr val="201C16"/>
      </a:accent5>
      <a:accent6>
        <a:srgbClr val="080705"/>
      </a:accent6>
      <a:hlink>
        <a:srgbClr val="0000FF"/>
      </a:hlink>
      <a:folHlink>
        <a:srgbClr val="FF00FF"/>
      </a:folHlink>
    </a:clrScheme>
    <a:fontScheme name="Office Theme">
      <a:majorFont>
        <a:latin typeface="Montserrat Light"/>
        <a:ea typeface="Montserrat Light"/>
        <a:cs typeface="Montserrat Light"/>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Montserrat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Montserrat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BCA480"/>
      </a:accent1>
      <a:accent2>
        <a:srgbClr val="695C48"/>
      </a:accent2>
      <a:accent3>
        <a:srgbClr val="514737"/>
      </a:accent3>
      <a:accent4>
        <a:srgbClr val="383126"/>
      </a:accent4>
      <a:accent5>
        <a:srgbClr val="201C16"/>
      </a:accent5>
      <a:accent6>
        <a:srgbClr val="080705"/>
      </a:accent6>
      <a:hlink>
        <a:srgbClr val="0000FF"/>
      </a:hlink>
      <a:folHlink>
        <a:srgbClr val="FF00FF"/>
      </a:folHlink>
    </a:clrScheme>
    <a:fontScheme name="Office Theme">
      <a:majorFont>
        <a:latin typeface="Montserrat Light"/>
        <a:ea typeface="Montserrat Light"/>
        <a:cs typeface="Montserrat Light"/>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Montserrat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Montserrat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